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701"/>
  </p:normalViewPr>
  <p:slideViewPr>
    <p:cSldViewPr snapToGrid="0">
      <p:cViewPr>
        <p:scale>
          <a:sx n="75" d="100"/>
          <a:sy n="75" d="100"/>
        </p:scale>
        <p:origin x="1424" y="6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D0E1C4B3-C831-4608-B9E5-FA80F315B9A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D71206E-B150-4574-92E3-AEF3961E3A87}">
      <dgm:prSet/>
      <dgm:spPr/>
      <dgm:t>
        <a:bodyPr/>
        <a:lstStyle/>
        <a:p>
          <a:r>
            <a:rPr lang="en-US" b="1" i="0" baseline="30000"/>
            <a:t>14 </a:t>
          </a:r>
          <a:r>
            <a:rPr lang="en-US" b="0" i="0"/>
            <a:t>Then we will no longer be infants, tossed back and forth by the waves, and blown here and there by every wind of teaching and by the cunning and craftiness of people in their deceitful scheming.</a:t>
          </a:r>
          <a:endParaRPr lang="en-US"/>
        </a:p>
      </dgm:t>
    </dgm:pt>
    <dgm:pt modelId="{0B7CA3D3-709F-48EE-BF58-B3B12448C8D6}" type="parTrans" cxnId="{29458F86-5408-4F94-9885-4DD57D4D44C3}">
      <dgm:prSet/>
      <dgm:spPr/>
      <dgm:t>
        <a:bodyPr/>
        <a:lstStyle/>
        <a:p>
          <a:endParaRPr lang="en-US"/>
        </a:p>
      </dgm:t>
    </dgm:pt>
    <dgm:pt modelId="{C18DCF38-B57D-4A6F-BD49-4378C27ED869}" type="sibTrans" cxnId="{29458F86-5408-4F94-9885-4DD57D4D44C3}">
      <dgm:prSet/>
      <dgm:spPr/>
      <dgm:t>
        <a:bodyPr/>
        <a:lstStyle/>
        <a:p>
          <a:endParaRPr lang="en-US"/>
        </a:p>
      </dgm:t>
    </dgm:pt>
    <dgm:pt modelId="{6870FE8F-9CE0-42FF-9838-FAD8E81FC061}">
      <dgm:prSet/>
      <dgm:spPr/>
      <dgm:t>
        <a:bodyPr/>
        <a:lstStyle/>
        <a:p>
          <a:r>
            <a:rPr lang="en-US" b="1" i="0" baseline="30000"/>
            <a:t>15 </a:t>
          </a:r>
          <a:r>
            <a:rPr lang="en-US" b="0" i="0"/>
            <a:t>Instead, speaking the truth in love, we will grow to become in every respect the mature body of him who is the head, that is, Christ. </a:t>
          </a:r>
          <a:endParaRPr lang="en-US"/>
        </a:p>
      </dgm:t>
    </dgm:pt>
    <dgm:pt modelId="{E376371A-23FB-4506-A13B-5EE12B073D7D}" type="parTrans" cxnId="{CF57074E-2CA6-46FC-A6BC-1FDC70C2F022}">
      <dgm:prSet/>
      <dgm:spPr/>
      <dgm:t>
        <a:bodyPr/>
        <a:lstStyle/>
        <a:p>
          <a:endParaRPr lang="en-US"/>
        </a:p>
      </dgm:t>
    </dgm:pt>
    <dgm:pt modelId="{FCA52B5C-5BFE-4ED5-B5B9-0CA3D2864FDD}" type="sibTrans" cxnId="{CF57074E-2CA6-46FC-A6BC-1FDC70C2F022}">
      <dgm:prSet/>
      <dgm:spPr/>
      <dgm:t>
        <a:bodyPr/>
        <a:lstStyle/>
        <a:p>
          <a:endParaRPr lang="en-US"/>
        </a:p>
      </dgm:t>
    </dgm:pt>
    <dgm:pt modelId="{DCB1B25D-7932-4C7C-80DE-56B8BCF371AD}">
      <dgm:prSet/>
      <dgm:spPr/>
      <dgm:t>
        <a:bodyPr/>
        <a:lstStyle/>
        <a:p>
          <a:r>
            <a:rPr lang="en-US" b="1" i="0" baseline="30000"/>
            <a:t>16 </a:t>
          </a:r>
          <a:r>
            <a:rPr lang="en-US" b="0" i="0"/>
            <a:t>From him the whole body, joined and held together by every supporting ligament, grows and builds itself up in love, as each part does its work.</a:t>
          </a:r>
          <a:endParaRPr lang="en-US"/>
        </a:p>
      </dgm:t>
    </dgm:pt>
    <dgm:pt modelId="{D1E6A7BB-1C03-44A4-B7F6-014ED677CF12}" type="parTrans" cxnId="{CCACEB5C-9358-4A3F-B36B-528C37B02C3E}">
      <dgm:prSet/>
      <dgm:spPr/>
      <dgm:t>
        <a:bodyPr/>
        <a:lstStyle/>
        <a:p>
          <a:endParaRPr lang="en-US"/>
        </a:p>
      </dgm:t>
    </dgm:pt>
    <dgm:pt modelId="{08A7AC15-D116-4F65-8F28-6A3235922D01}" type="sibTrans" cxnId="{CCACEB5C-9358-4A3F-B36B-528C37B02C3E}">
      <dgm:prSet/>
      <dgm:spPr/>
      <dgm:t>
        <a:bodyPr/>
        <a:lstStyle/>
        <a:p>
          <a:endParaRPr lang="en-US"/>
        </a:p>
      </dgm:t>
    </dgm:pt>
    <dgm:pt modelId="{903ECEE2-2F3B-AC48-B361-073B8F76F765}" type="pres">
      <dgm:prSet presAssocID="{D0E1C4B3-C831-4608-B9E5-FA80F315B9AE}" presName="linear" presStyleCnt="0">
        <dgm:presLayoutVars>
          <dgm:animLvl val="lvl"/>
          <dgm:resizeHandles val="exact"/>
        </dgm:presLayoutVars>
      </dgm:prSet>
      <dgm:spPr/>
    </dgm:pt>
    <dgm:pt modelId="{937D5A7F-6937-224B-80D2-C49C0FB50A10}" type="pres">
      <dgm:prSet presAssocID="{7D71206E-B150-4574-92E3-AEF3961E3A87}" presName="parentText" presStyleLbl="node1" presStyleIdx="0" presStyleCnt="3">
        <dgm:presLayoutVars>
          <dgm:chMax val="0"/>
          <dgm:bulletEnabled val="1"/>
        </dgm:presLayoutVars>
      </dgm:prSet>
      <dgm:spPr/>
    </dgm:pt>
    <dgm:pt modelId="{883B2558-C533-E343-A1BA-5464FED5FAD3}" type="pres">
      <dgm:prSet presAssocID="{C18DCF38-B57D-4A6F-BD49-4378C27ED869}" presName="spacer" presStyleCnt="0"/>
      <dgm:spPr/>
    </dgm:pt>
    <dgm:pt modelId="{E4F2507F-04F8-C944-A238-C054200552A3}" type="pres">
      <dgm:prSet presAssocID="{6870FE8F-9CE0-42FF-9838-FAD8E81FC061}" presName="parentText" presStyleLbl="node1" presStyleIdx="1" presStyleCnt="3">
        <dgm:presLayoutVars>
          <dgm:chMax val="0"/>
          <dgm:bulletEnabled val="1"/>
        </dgm:presLayoutVars>
      </dgm:prSet>
      <dgm:spPr/>
    </dgm:pt>
    <dgm:pt modelId="{E42F7976-1E42-844B-8C34-9536EF5EDE31}" type="pres">
      <dgm:prSet presAssocID="{FCA52B5C-5BFE-4ED5-B5B9-0CA3D2864FDD}" presName="spacer" presStyleCnt="0"/>
      <dgm:spPr/>
    </dgm:pt>
    <dgm:pt modelId="{B78B2B07-FFF3-0F4C-95CD-820DF17AA8DF}" type="pres">
      <dgm:prSet presAssocID="{DCB1B25D-7932-4C7C-80DE-56B8BCF371AD}" presName="parentText" presStyleLbl="node1" presStyleIdx="2" presStyleCnt="3">
        <dgm:presLayoutVars>
          <dgm:chMax val="0"/>
          <dgm:bulletEnabled val="1"/>
        </dgm:presLayoutVars>
      </dgm:prSet>
      <dgm:spPr/>
    </dgm:pt>
  </dgm:ptLst>
  <dgm:cxnLst>
    <dgm:cxn modelId="{AD0A6B08-917B-734E-B379-079C82C4A5FF}" type="presOf" srcId="{7D71206E-B150-4574-92E3-AEF3961E3A87}" destId="{937D5A7F-6937-224B-80D2-C49C0FB50A10}" srcOrd="0" destOrd="0" presId="urn:microsoft.com/office/officeart/2005/8/layout/vList2"/>
    <dgm:cxn modelId="{CF57074E-2CA6-46FC-A6BC-1FDC70C2F022}" srcId="{D0E1C4B3-C831-4608-B9E5-FA80F315B9AE}" destId="{6870FE8F-9CE0-42FF-9838-FAD8E81FC061}" srcOrd="1" destOrd="0" parTransId="{E376371A-23FB-4506-A13B-5EE12B073D7D}" sibTransId="{FCA52B5C-5BFE-4ED5-B5B9-0CA3D2864FDD}"/>
    <dgm:cxn modelId="{CCACEB5C-9358-4A3F-B36B-528C37B02C3E}" srcId="{D0E1C4B3-C831-4608-B9E5-FA80F315B9AE}" destId="{DCB1B25D-7932-4C7C-80DE-56B8BCF371AD}" srcOrd="2" destOrd="0" parTransId="{D1E6A7BB-1C03-44A4-B7F6-014ED677CF12}" sibTransId="{08A7AC15-D116-4F65-8F28-6A3235922D01}"/>
    <dgm:cxn modelId="{29458F86-5408-4F94-9885-4DD57D4D44C3}" srcId="{D0E1C4B3-C831-4608-B9E5-FA80F315B9AE}" destId="{7D71206E-B150-4574-92E3-AEF3961E3A87}" srcOrd="0" destOrd="0" parTransId="{0B7CA3D3-709F-48EE-BF58-B3B12448C8D6}" sibTransId="{C18DCF38-B57D-4A6F-BD49-4378C27ED869}"/>
    <dgm:cxn modelId="{640AE989-16EB-3447-94B5-FE27E398FBD6}" type="presOf" srcId="{DCB1B25D-7932-4C7C-80DE-56B8BCF371AD}" destId="{B78B2B07-FFF3-0F4C-95CD-820DF17AA8DF}" srcOrd="0" destOrd="0" presId="urn:microsoft.com/office/officeart/2005/8/layout/vList2"/>
    <dgm:cxn modelId="{788070BD-C8A0-014D-A972-62A7D00F91CC}" type="presOf" srcId="{D0E1C4B3-C831-4608-B9E5-FA80F315B9AE}" destId="{903ECEE2-2F3B-AC48-B361-073B8F76F765}" srcOrd="0" destOrd="0" presId="urn:microsoft.com/office/officeart/2005/8/layout/vList2"/>
    <dgm:cxn modelId="{DA551FD8-7C99-5742-895D-F78F08C2268A}" type="presOf" srcId="{6870FE8F-9CE0-42FF-9838-FAD8E81FC061}" destId="{E4F2507F-04F8-C944-A238-C054200552A3}" srcOrd="0" destOrd="0" presId="urn:microsoft.com/office/officeart/2005/8/layout/vList2"/>
    <dgm:cxn modelId="{886C1BA6-03D3-E241-9928-261175C220C8}" type="presParOf" srcId="{903ECEE2-2F3B-AC48-B361-073B8F76F765}" destId="{937D5A7F-6937-224B-80D2-C49C0FB50A10}" srcOrd="0" destOrd="0" presId="urn:microsoft.com/office/officeart/2005/8/layout/vList2"/>
    <dgm:cxn modelId="{368F5F4F-A59B-A648-AE71-E7D889992C78}" type="presParOf" srcId="{903ECEE2-2F3B-AC48-B361-073B8F76F765}" destId="{883B2558-C533-E343-A1BA-5464FED5FAD3}" srcOrd="1" destOrd="0" presId="urn:microsoft.com/office/officeart/2005/8/layout/vList2"/>
    <dgm:cxn modelId="{D3211005-62CE-9840-A5E4-A324A4CE402F}" type="presParOf" srcId="{903ECEE2-2F3B-AC48-B361-073B8F76F765}" destId="{E4F2507F-04F8-C944-A238-C054200552A3}" srcOrd="2" destOrd="0" presId="urn:microsoft.com/office/officeart/2005/8/layout/vList2"/>
    <dgm:cxn modelId="{114FD604-7D8B-F645-86E3-F20C47D6224C}" type="presParOf" srcId="{903ECEE2-2F3B-AC48-B361-073B8F76F765}" destId="{E42F7976-1E42-844B-8C34-9536EF5EDE31}" srcOrd="3" destOrd="0" presId="urn:microsoft.com/office/officeart/2005/8/layout/vList2"/>
    <dgm:cxn modelId="{29E39E25-203D-1647-B591-64F4B7436045}" type="presParOf" srcId="{903ECEE2-2F3B-AC48-B361-073B8F76F765}" destId="{B78B2B07-FFF3-0F4C-95CD-820DF17AA8D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7320D4-6102-4750-9B1D-223233C5491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B4CC7E9-7AF0-425D-9F68-69A5AAADF6A3}">
      <dgm:prSet/>
      <dgm:spPr/>
      <dgm:t>
        <a:bodyPr/>
        <a:lstStyle/>
        <a:p>
          <a:r>
            <a:rPr lang="en-US"/>
            <a:t>The plan of God is that we hear his voice and find grace where we have been placed. </a:t>
          </a:r>
        </a:p>
      </dgm:t>
    </dgm:pt>
    <dgm:pt modelId="{5F8D0D18-67D5-44E3-ACB1-34088A21F57F}" type="parTrans" cxnId="{E51BFD97-C5E1-49DC-9CA1-30B1133882FF}">
      <dgm:prSet/>
      <dgm:spPr/>
      <dgm:t>
        <a:bodyPr/>
        <a:lstStyle/>
        <a:p>
          <a:endParaRPr lang="en-US"/>
        </a:p>
      </dgm:t>
    </dgm:pt>
    <dgm:pt modelId="{B7BD8F94-FC5A-4206-A339-59A557F4DD03}" type="sibTrans" cxnId="{E51BFD97-C5E1-49DC-9CA1-30B1133882FF}">
      <dgm:prSet/>
      <dgm:spPr/>
      <dgm:t>
        <a:bodyPr/>
        <a:lstStyle/>
        <a:p>
          <a:endParaRPr lang="en-US"/>
        </a:p>
      </dgm:t>
    </dgm:pt>
    <dgm:pt modelId="{8E88FDF0-533D-4C07-BFE4-C8B7CA0F38A9}">
      <dgm:prSet/>
      <dgm:spPr/>
      <dgm:t>
        <a:bodyPr/>
        <a:lstStyle/>
        <a:p>
          <a:r>
            <a:rPr lang="en-US" dirty="0"/>
            <a:t>We must bloom where we are planted and mature, so that we are not tossed TO and FRO by every situation that happens in our lives. </a:t>
          </a:r>
        </a:p>
      </dgm:t>
    </dgm:pt>
    <dgm:pt modelId="{F083A107-35D7-4867-A32F-DDBA2CE4D4DE}" type="parTrans" cxnId="{97925638-49B4-429C-BF20-C1A8FD0D080D}">
      <dgm:prSet/>
      <dgm:spPr/>
      <dgm:t>
        <a:bodyPr/>
        <a:lstStyle/>
        <a:p>
          <a:endParaRPr lang="en-US"/>
        </a:p>
      </dgm:t>
    </dgm:pt>
    <dgm:pt modelId="{12634724-8FBD-4DDE-9FFC-A02614123169}" type="sibTrans" cxnId="{97925638-49B4-429C-BF20-C1A8FD0D080D}">
      <dgm:prSet/>
      <dgm:spPr/>
      <dgm:t>
        <a:bodyPr/>
        <a:lstStyle/>
        <a:p>
          <a:endParaRPr lang="en-US"/>
        </a:p>
      </dgm:t>
    </dgm:pt>
    <dgm:pt modelId="{B50B86D5-D4C0-49DD-B974-9B2BD4D9391C}">
      <dgm:prSet/>
      <dgm:spPr/>
      <dgm:t>
        <a:bodyPr/>
        <a:lstStyle/>
        <a:p>
          <a:r>
            <a:rPr lang="en-US" dirty="0"/>
            <a:t>We must overcome distractions and focus our ears, eyes, and bodies so we can reach our destinies and destinations </a:t>
          </a:r>
        </a:p>
      </dgm:t>
    </dgm:pt>
    <dgm:pt modelId="{6AF5587F-B0C9-4F33-90A4-B6C1258ACEBF}" type="parTrans" cxnId="{9A143AAA-5819-43BC-93E9-DAA101D24EC8}">
      <dgm:prSet/>
      <dgm:spPr/>
      <dgm:t>
        <a:bodyPr/>
        <a:lstStyle/>
        <a:p>
          <a:endParaRPr lang="en-US"/>
        </a:p>
      </dgm:t>
    </dgm:pt>
    <dgm:pt modelId="{2DD240ED-92E7-41D5-BAAB-A9D0E7D7A50B}" type="sibTrans" cxnId="{9A143AAA-5819-43BC-93E9-DAA101D24EC8}">
      <dgm:prSet/>
      <dgm:spPr/>
      <dgm:t>
        <a:bodyPr/>
        <a:lstStyle/>
        <a:p>
          <a:endParaRPr lang="en-US"/>
        </a:p>
      </dgm:t>
    </dgm:pt>
    <dgm:pt modelId="{1A3D7A51-8AF4-4CF9-9B02-B55C3E0744D4}" type="pres">
      <dgm:prSet presAssocID="{737320D4-6102-4750-9B1D-223233C5491D}" presName="root" presStyleCnt="0">
        <dgm:presLayoutVars>
          <dgm:dir/>
          <dgm:resizeHandles val="exact"/>
        </dgm:presLayoutVars>
      </dgm:prSet>
      <dgm:spPr/>
    </dgm:pt>
    <dgm:pt modelId="{DCC09DCD-7842-46D9-8124-A36B68180700}" type="pres">
      <dgm:prSet presAssocID="{2B4CC7E9-7AF0-425D-9F68-69A5AAADF6A3}" presName="compNode" presStyleCnt="0"/>
      <dgm:spPr/>
    </dgm:pt>
    <dgm:pt modelId="{9FF428AC-D7E7-4DAE-AFA5-D94232B496BF}" type="pres">
      <dgm:prSet presAssocID="{2B4CC7E9-7AF0-425D-9F68-69A5AAADF6A3}" presName="bgRect" presStyleLbl="bgShp" presStyleIdx="0" presStyleCnt="3"/>
      <dgm:spPr/>
    </dgm:pt>
    <dgm:pt modelId="{E0159FF3-37DF-41BC-8BDD-0A29643CCB87}" type="pres">
      <dgm:prSet presAssocID="{2B4CC7E9-7AF0-425D-9F68-69A5AAADF6A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ayer Candle"/>
        </a:ext>
      </dgm:extLst>
    </dgm:pt>
    <dgm:pt modelId="{F4F79A5C-5248-44C8-8119-66C8267CEF95}" type="pres">
      <dgm:prSet presAssocID="{2B4CC7E9-7AF0-425D-9F68-69A5AAADF6A3}" presName="spaceRect" presStyleCnt="0"/>
      <dgm:spPr/>
    </dgm:pt>
    <dgm:pt modelId="{9FABE9E3-01E2-436B-89E3-1FED4B15FE7B}" type="pres">
      <dgm:prSet presAssocID="{2B4CC7E9-7AF0-425D-9F68-69A5AAADF6A3}" presName="parTx" presStyleLbl="revTx" presStyleIdx="0" presStyleCnt="3">
        <dgm:presLayoutVars>
          <dgm:chMax val="0"/>
          <dgm:chPref val="0"/>
        </dgm:presLayoutVars>
      </dgm:prSet>
      <dgm:spPr/>
    </dgm:pt>
    <dgm:pt modelId="{B0BDF1F2-DB9D-4929-A7B6-030EE6381608}" type="pres">
      <dgm:prSet presAssocID="{B7BD8F94-FC5A-4206-A339-59A557F4DD03}" presName="sibTrans" presStyleCnt="0"/>
      <dgm:spPr/>
    </dgm:pt>
    <dgm:pt modelId="{9F3E3486-C1A2-4C1F-9FAB-B6844669BDB3}" type="pres">
      <dgm:prSet presAssocID="{8E88FDF0-533D-4C07-BFE4-C8B7CA0F38A9}" presName="compNode" presStyleCnt="0"/>
      <dgm:spPr/>
    </dgm:pt>
    <dgm:pt modelId="{F0ECA7A4-6DDC-45F8-8F01-EA8DEA64CAB6}" type="pres">
      <dgm:prSet presAssocID="{8E88FDF0-533D-4C07-BFE4-C8B7CA0F38A9}" presName="bgRect" presStyleLbl="bgShp" presStyleIdx="1" presStyleCnt="3"/>
      <dgm:spPr/>
    </dgm:pt>
    <dgm:pt modelId="{A929935F-490B-4FF7-8C72-4FAA12612A4A}" type="pres">
      <dgm:prSet presAssocID="{8E88FDF0-533D-4C07-BFE4-C8B7CA0F38A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lant"/>
        </a:ext>
      </dgm:extLst>
    </dgm:pt>
    <dgm:pt modelId="{7B83AF6B-4165-40FD-99FB-532E14D6A2AB}" type="pres">
      <dgm:prSet presAssocID="{8E88FDF0-533D-4C07-BFE4-C8B7CA0F38A9}" presName="spaceRect" presStyleCnt="0"/>
      <dgm:spPr/>
    </dgm:pt>
    <dgm:pt modelId="{81D5BB08-06CA-4F57-B1D0-262AD99726F7}" type="pres">
      <dgm:prSet presAssocID="{8E88FDF0-533D-4C07-BFE4-C8B7CA0F38A9}" presName="parTx" presStyleLbl="revTx" presStyleIdx="1" presStyleCnt="3">
        <dgm:presLayoutVars>
          <dgm:chMax val="0"/>
          <dgm:chPref val="0"/>
        </dgm:presLayoutVars>
      </dgm:prSet>
      <dgm:spPr/>
    </dgm:pt>
    <dgm:pt modelId="{C4A606FF-015E-4748-BE93-56F94973B664}" type="pres">
      <dgm:prSet presAssocID="{12634724-8FBD-4DDE-9FFC-A02614123169}" presName="sibTrans" presStyleCnt="0"/>
      <dgm:spPr/>
    </dgm:pt>
    <dgm:pt modelId="{4918AEA2-F229-401B-85CB-5CDC6A304BF1}" type="pres">
      <dgm:prSet presAssocID="{B50B86D5-D4C0-49DD-B974-9B2BD4D9391C}" presName="compNode" presStyleCnt="0"/>
      <dgm:spPr/>
    </dgm:pt>
    <dgm:pt modelId="{27211F2A-4675-4B70-B0BF-21606B40902C}" type="pres">
      <dgm:prSet presAssocID="{B50B86D5-D4C0-49DD-B974-9B2BD4D9391C}" presName="bgRect" presStyleLbl="bgShp" presStyleIdx="2" presStyleCnt="3"/>
      <dgm:spPr/>
    </dgm:pt>
    <dgm:pt modelId="{696A7D4B-A9F6-4653-A7D8-54D6F881DBA1}" type="pres">
      <dgm:prSet presAssocID="{B50B86D5-D4C0-49DD-B974-9B2BD4D9391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yes"/>
        </a:ext>
      </dgm:extLst>
    </dgm:pt>
    <dgm:pt modelId="{0780B26F-24CA-47D9-9AC6-1027DAD0FED8}" type="pres">
      <dgm:prSet presAssocID="{B50B86D5-D4C0-49DD-B974-9B2BD4D9391C}" presName="spaceRect" presStyleCnt="0"/>
      <dgm:spPr/>
    </dgm:pt>
    <dgm:pt modelId="{1FF8BBA6-3BD7-4BFB-9415-14426E89B60C}" type="pres">
      <dgm:prSet presAssocID="{B50B86D5-D4C0-49DD-B974-9B2BD4D9391C}" presName="parTx" presStyleLbl="revTx" presStyleIdx="2" presStyleCnt="3">
        <dgm:presLayoutVars>
          <dgm:chMax val="0"/>
          <dgm:chPref val="0"/>
        </dgm:presLayoutVars>
      </dgm:prSet>
      <dgm:spPr/>
    </dgm:pt>
  </dgm:ptLst>
  <dgm:cxnLst>
    <dgm:cxn modelId="{97925638-49B4-429C-BF20-C1A8FD0D080D}" srcId="{737320D4-6102-4750-9B1D-223233C5491D}" destId="{8E88FDF0-533D-4C07-BFE4-C8B7CA0F38A9}" srcOrd="1" destOrd="0" parTransId="{F083A107-35D7-4867-A32F-DDBA2CE4D4DE}" sibTransId="{12634724-8FBD-4DDE-9FFC-A02614123169}"/>
    <dgm:cxn modelId="{08E4F74A-F5C8-41BD-91CA-E54A50F0B31D}" type="presOf" srcId="{B50B86D5-D4C0-49DD-B974-9B2BD4D9391C}" destId="{1FF8BBA6-3BD7-4BFB-9415-14426E89B60C}" srcOrd="0" destOrd="0" presId="urn:microsoft.com/office/officeart/2018/2/layout/IconVerticalSolidList"/>
    <dgm:cxn modelId="{E51BFD97-C5E1-49DC-9CA1-30B1133882FF}" srcId="{737320D4-6102-4750-9B1D-223233C5491D}" destId="{2B4CC7E9-7AF0-425D-9F68-69A5AAADF6A3}" srcOrd="0" destOrd="0" parTransId="{5F8D0D18-67D5-44E3-ACB1-34088A21F57F}" sibTransId="{B7BD8F94-FC5A-4206-A339-59A557F4DD03}"/>
    <dgm:cxn modelId="{5B40F0A0-F34B-4856-A6B6-4FC56775FFA7}" type="presOf" srcId="{8E88FDF0-533D-4C07-BFE4-C8B7CA0F38A9}" destId="{81D5BB08-06CA-4F57-B1D0-262AD99726F7}" srcOrd="0" destOrd="0" presId="urn:microsoft.com/office/officeart/2018/2/layout/IconVerticalSolidList"/>
    <dgm:cxn modelId="{9FAA5AA9-A893-47BC-9DA4-0B38053D9D97}" type="presOf" srcId="{737320D4-6102-4750-9B1D-223233C5491D}" destId="{1A3D7A51-8AF4-4CF9-9B02-B55C3E0744D4}" srcOrd="0" destOrd="0" presId="urn:microsoft.com/office/officeart/2018/2/layout/IconVerticalSolidList"/>
    <dgm:cxn modelId="{9A143AAA-5819-43BC-93E9-DAA101D24EC8}" srcId="{737320D4-6102-4750-9B1D-223233C5491D}" destId="{B50B86D5-D4C0-49DD-B974-9B2BD4D9391C}" srcOrd="2" destOrd="0" parTransId="{6AF5587F-B0C9-4F33-90A4-B6C1258ACEBF}" sibTransId="{2DD240ED-92E7-41D5-BAAB-A9D0E7D7A50B}"/>
    <dgm:cxn modelId="{85319DBF-B208-4EAC-94C2-C0242FD9F522}" type="presOf" srcId="{2B4CC7E9-7AF0-425D-9F68-69A5AAADF6A3}" destId="{9FABE9E3-01E2-436B-89E3-1FED4B15FE7B}" srcOrd="0" destOrd="0" presId="urn:microsoft.com/office/officeart/2018/2/layout/IconVerticalSolidList"/>
    <dgm:cxn modelId="{2A6BA002-019A-4F8D-84EC-BCCE7C45C205}" type="presParOf" srcId="{1A3D7A51-8AF4-4CF9-9B02-B55C3E0744D4}" destId="{DCC09DCD-7842-46D9-8124-A36B68180700}" srcOrd="0" destOrd="0" presId="urn:microsoft.com/office/officeart/2018/2/layout/IconVerticalSolidList"/>
    <dgm:cxn modelId="{83F2AA82-1D4C-45C2-875E-418C01ED1C8B}" type="presParOf" srcId="{DCC09DCD-7842-46D9-8124-A36B68180700}" destId="{9FF428AC-D7E7-4DAE-AFA5-D94232B496BF}" srcOrd="0" destOrd="0" presId="urn:microsoft.com/office/officeart/2018/2/layout/IconVerticalSolidList"/>
    <dgm:cxn modelId="{B6DC735A-6487-47B5-8C4F-D05395C6C04A}" type="presParOf" srcId="{DCC09DCD-7842-46D9-8124-A36B68180700}" destId="{E0159FF3-37DF-41BC-8BDD-0A29643CCB87}" srcOrd="1" destOrd="0" presId="urn:microsoft.com/office/officeart/2018/2/layout/IconVerticalSolidList"/>
    <dgm:cxn modelId="{F077E25E-60D3-445A-B2A9-C86C50F76057}" type="presParOf" srcId="{DCC09DCD-7842-46D9-8124-A36B68180700}" destId="{F4F79A5C-5248-44C8-8119-66C8267CEF95}" srcOrd="2" destOrd="0" presId="urn:microsoft.com/office/officeart/2018/2/layout/IconVerticalSolidList"/>
    <dgm:cxn modelId="{1F65C9EB-AA75-447A-B70C-F14911AD0445}" type="presParOf" srcId="{DCC09DCD-7842-46D9-8124-A36B68180700}" destId="{9FABE9E3-01E2-436B-89E3-1FED4B15FE7B}" srcOrd="3" destOrd="0" presId="urn:microsoft.com/office/officeart/2018/2/layout/IconVerticalSolidList"/>
    <dgm:cxn modelId="{87FD53CF-1C24-4BB6-A94B-60D932A5E464}" type="presParOf" srcId="{1A3D7A51-8AF4-4CF9-9B02-B55C3E0744D4}" destId="{B0BDF1F2-DB9D-4929-A7B6-030EE6381608}" srcOrd="1" destOrd="0" presId="urn:microsoft.com/office/officeart/2018/2/layout/IconVerticalSolidList"/>
    <dgm:cxn modelId="{9545F4A5-3C8D-456E-8DA2-829FD0F3D8C9}" type="presParOf" srcId="{1A3D7A51-8AF4-4CF9-9B02-B55C3E0744D4}" destId="{9F3E3486-C1A2-4C1F-9FAB-B6844669BDB3}" srcOrd="2" destOrd="0" presId="urn:microsoft.com/office/officeart/2018/2/layout/IconVerticalSolidList"/>
    <dgm:cxn modelId="{DA454C98-2FC3-4209-B244-79269E8F3B78}" type="presParOf" srcId="{9F3E3486-C1A2-4C1F-9FAB-B6844669BDB3}" destId="{F0ECA7A4-6DDC-45F8-8F01-EA8DEA64CAB6}" srcOrd="0" destOrd="0" presId="urn:microsoft.com/office/officeart/2018/2/layout/IconVerticalSolidList"/>
    <dgm:cxn modelId="{F5FEE811-7CE6-4BED-8C11-2A29B2AC784C}" type="presParOf" srcId="{9F3E3486-C1A2-4C1F-9FAB-B6844669BDB3}" destId="{A929935F-490B-4FF7-8C72-4FAA12612A4A}" srcOrd="1" destOrd="0" presId="urn:microsoft.com/office/officeart/2018/2/layout/IconVerticalSolidList"/>
    <dgm:cxn modelId="{23C0BA61-E93A-4F61-9E1A-C55EAA85BF57}" type="presParOf" srcId="{9F3E3486-C1A2-4C1F-9FAB-B6844669BDB3}" destId="{7B83AF6B-4165-40FD-99FB-532E14D6A2AB}" srcOrd="2" destOrd="0" presId="urn:microsoft.com/office/officeart/2018/2/layout/IconVerticalSolidList"/>
    <dgm:cxn modelId="{F2BB80E8-D2B2-426D-B522-267B0A7260B6}" type="presParOf" srcId="{9F3E3486-C1A2-4C1F-9FAB-B6844669BDB3}" destId="{81D5BB08-06CA-4F57-B1D0-262AD99726F7}" srcOrd="3" destOrd="0" presId="urn:microsoft.com/office/officeart/2018/2/layout/IconVerticalSolidList"/>
    <dgm:cxn modelId="{21E18D20-67E2-41C8-A99B-4D94A8110215}" type="presParOf" srcId="{1A3D7A51-8AF4-4CF9-9B02-B55C3E0744D4}" destId="{C4A606FF-015E-4748-BE93-56F94973B664}" srcOrd="3" destOrd="0" presId="urn:microsoft.com/office/officeart/2018/2/layout/IconVerticalSolidList"/>
    <dgm:cxn modelId="{7FA12707-A7E0-45B7-AD80-FC17178DD0BB}" type="presParOf" srcId="{1A3D7A51-8AF4-4CF9-9B02-B55C3E0744D4}" destId="{4918AEA2-F229-401B-85CB-5CDC6A304BF1}" srcOrd="4" destOrd="0" presId="urn:microsoft.com/office/officeart/2018/2/layout/IconVerticalSolidList"/>
    <dgm:cxn modelId="{293D8BE4-5BD4-4EEC-BCEA-7FBCBD5B59E7}" type="presParOf" srcId="{4918AEA2-F229-401B-85CB-5CDC6A304BF1}" destId="{27211F2A-4675-4B70-B0BF-21606B40902C}" srcOrd="0" destOrd="0" presId="urn:microsoft.com/office/officeart/2018/2/layout/IconVerticalSolidList"/>
    <dgm:cxn modelId="{EACDAE4A-16BB-4763-BAB2-165287C27DD0}" type="presParOf" srcId="{4918AEA2-F229-401B-85CB-5CDC6A304BF1}" destId="{696A7D4B-A9F6-4653-A7D8-54D6F881DBA1}" srcOrd="1" destOrd="0" presId="urn:microsoft.com/office/officeart/2018/2/layout/IconVerticalSolidList"/>
    <dgm:cxn modelId="{C6D9F06D-7145-47D6-991A-D0F5F38CB388}" type="presParOf" srcId="{4918AEA2-F229-401B-85CB-5CDC6A304BF1}" destId="{0780B26F-24CA-47D9-9AC6-1027DAD0FED8}" srcOrd="2" destOrd="0" presId="urn:microsoft.com/office/officeart/2018/2/layout/IconVerticalSolidList"/>
    <dgm:cxn modelId="{86282024-EB00-41CC-8AB2-DD021A4C8747}" type="presParOf" srcId="{4918AEA2-F229-401B-85CB-5CDC6A304BF1}" destId="{1FF8BBA6-3BD7-4BFB-9415-14426E89B60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D5A7F-6937-224B-80D2-C49C0FB50A10}">
      <dsp:nvSpPr>
        <dsp:cNvPr id="0" name=""/>
        <dsp:cNvSpPr/>
      </dsp:nvSpPr>
      <dsp:spPr>
        <a:xfrm>
          <a:off x="0" y="534578"/>
          <a:ext cx="6391275" cy="135602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i="0" kern="1200" baseline="30000"/>
            <a:t>14 </a:t>
          </a:r>
          <a:r>
            <a:rPr lang="en-US" sz="1900" b="0" i="0" kern="1200"/>
            <a:t>Then we will no longer be infants, tossed back and forth by the waves, and blown here and there by every wind of teaching and by the cunning and craftiness of people in their deceitful scheming.</a:t>
          </a:r>
          <a:endParaRPr lang="en-US" sz="1900" kern="1200"/>
        </a:p>
      </dsp:txBody>
      <dsp:txXfrm>
        <a:off x="66196" y="600774"/>
        <a:ext cx="6258883" cy="1223637"/>
      </dsp:txXfrm>
    </dsp:sp>
    <dsp:sp modelId="{E4F2507F-04F8-C944-A238-C054200552A3}">
      <dsp:nvSpPr>
        <dsp:cNvPr id="0" name=""/>
        <dsp:cNvSpPr/>
      </dsp:nvSpPr>
      <dsp:spPr>
        <a:xfrm>
          <a:off x="0" y="1945328"/>
          <a:ext cx="6391275" cy="1356029"/>
        </a:xfrm>
        <a:prstGeom prst="roundRect">
          <a:avLst/>
        </a:prstGeom>
        <a:solidFill>
          <a:schemeClr val="accent2">
            <a:hueOff val="-9882860"/>
            <a:satOff val="45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i="0" kern="1200" baseline="30000"/>
            <a:t>15 </a:t>
          </a:r>
          <a:r>
            <a:rPr lang="en-US" sz="1900" b="0" i="0" kern="1200"/>
            <a:t>Instead, speaking the truth in love, we will grow to become in every respect the mature body of him who is the head, that is, Christ. </a:t>
          </a:r>
          <a:endParaRPr lang="en-US" sz="1900" kern="1200"/>
        </a:p>
      </dsp:txBody>
      <dsp:txXfrm>
        <a:off x="66196" y="2011524"/>
        <a:ext cx="6258883" cy="1223637"/>
      </dsp:txXfrm>
    </dsp:sp>
    <dsp:sp modelId="{B78B2B07-FFF3-0F4C-95CD-820DF17AA8DF}">
      <dsp:nvSpPr>
        <dsp:cNvPr id="0" name=""/>
        <dsp:cNvSpPr/>
      </dsp:nvSpPr>
      <dsp:spPr>
        <a:xfrm>
          <a:off x="0" y="3356078"/>
          <a:ext cx="6391275" cy="1356029"/>
        </a:xfrm>
        <a:prstGeom prst="roundRect">
          <a:avLst/>
        </a:prstGeom>
        <a:solidFill>
          <a:schemeClr val="accent2">
            <a:hueOff val="-19765721"/>
            <a:satOff val="9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i="0" kern="1200" baseline="30000"/>
            <a:t>16 </a:t>
          </a:r>
          <a:r>
            <a:rPr lang="en-US" sz="1900" b="0" i="0" kern="1200"/>
            <a:t>From him the whole body, joined and held together by every supporting ligament, grows and builds itself up in love, as each part does its work.</a:t>
          </a:r>
          <a:endParaRPr lang="en-US" sz="1900" kern="1200"/>
        </a:p>
      </dsp:txBody>
      <dsp:txXfrm>
        <a:off x="66196" y="3422274"/>
        <a:ext cx="6258883" cy="12236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428AC-D7E7-4DAE-AFA5-D94232B496BF}">
      <dsp:nvSpPr>
        <dsp:cNvPr id="0" name=""/>
        <dsp:cNvSpPr/>
      </dsp:nvSpPr>
      <dsp:spPr>
        <a:xfrm>
          <a:off x="0" y="640"/>
          <a:ext cx="6391275" cy="149868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159FF3-37DF-41BC-8BDD-0A29643CCB87}">
      <dsp:nvSpPr>
        <dsp:cNvPr id="0" name=""/>
        <dsp:cNvSpPr/>
      </dsp:nvSpPr>
      <dsp:spPr>
        <a:xfrm>
          <a:off x="453352" y="337845"/>
          <a:ext cx="824278" cy="8242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FABE9E3-01E2-436B-89E3-1FED4B15FE7B}">
      <dsp:nvSpPr>
        <dsp:cNvPr id="0" name=""/>
        <dsp:cNvSpPr/>
      </dsp:nvSpPr>
      <dsp:spPr>
        <a:xfrm>
          <a:off x="1730984" y="640"/>
          <a:ext cx="4660290" cy="14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611" tIns="158611" rIns="158611" bIns="158611" numCol="1" spcCol="1270" anchor="ctr" anchorCtr="0">
          <a:noAutofit/>
        </a:bodyPr>
        <a:lstStyle/>
        <a:p>
          <a:pPr marL="0" lvl="0" indent="0" algn="l" defTabSz="844550">
            <a:lnSpc>
              <a:spcPct val="90000"/>
            </a:lnSpc>
            <a:spcBef>
              <a:spcPct val="0"/>
            </a:spcBef>
            <a:spcAft>
              <a:spcPct val="35000"/>
            </a:spcAft>
            <a:buNone/>
          </a:pPr>
          <a:r>
            <a:rPr lang="en-US" sz="1900" kern="1200"/>
            <a:t>The plan of God is that we hear his voice and find grace where we have been placed. </a:t>
          </a:r>
        </a:p>
      </dsp:txBody>
      <dsp:txXfrm>
        <a:off x="1730984" y="640"/>
        <a:ext cx="4660290" cy="1498687"/>
      </dsp:txXfrm>
    </dsp:sp>
    <dsp:sp modelId="{F0ECA7A4-6DDC-45F8-8F01-EA8DEA64CAB6}">
      <dsp:nvSpPr>
        <dsp:cNvPr id="0" name=""/>
        <dsp:cNvSpPr/>
      </dsp:nvSpPr>
      <dsp:spPr>
        <a:xfrm>
          <a:off x="0" y="1873999"/>
          <a:ext cx="6391275" cy="149868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29935F-490B-4FF7-8C72-4FAA12612A4A}">
      <dsp:nvSpPr>
        <dsp:cNvPr id="0" name=""/>
        <dsp:cNvSpPr/>
      </dsp:nvSpPr>
      <dsp:spPr>
        <a:xfrm>
          <a:off x="453352" y="2211204"/>
          <a:ext cx="824278" cy="82427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1D5BB08-06CA-4F57-B1D0-262AD99726F7}">
      <dsp:nvSpPr>
        <dsp:cNvPr id="0" name=""/>
        <dsp:cNvSpPr/>
      </dsp:nvSpPr>
      <dsp:spPr>
        <a:xfrm>
          <a:off x="1730984" y="1873999"/>
          <a:ext cx="4660290" cy="14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611" tIns="158611" rIns="158611" bIns="158611" numCol="1" spcCol="1270" anchor="ctr" anchorCtr="0">
          <a:noAutofit/>
        </a:bodyPr>
        <a:lstStyle/>
        <a:p>
          <a:pPr marL="0" lvl="0" indent="0" algn="l" defTabSz="844550">
            <a:lnSpc>
              <a:spcPct val="90000"/>
            </a:lnSpc>
            <a:spcBef>
              <a:spcPct val="0"/>
            </a:spcBef>
            <a:spcAft>
              <a:spcPct val="35000"/>
            </a:spcAft>
            <a:buNone/>
          </a:pPr>
          <a:r>
            <a:rPr lang="en-US" sz="1900" kern="1200" dirty="0"/>
            <a:t>We must bloom where we are planted and mature, so that we are not tossed TO and FRO by every situation that happens in our lives. </a:t>
          </a:r>
        </a:p>
      </dsp:txBody>
      <dsp:txXfrm>
        <a:off x="1730984" y="1873999"/>
        <a:ext cx="4660290" cy="1498687"/>
      </dsp:txXfrm>
    </dsp:sp>
    <dsp:sp modelId="{27211F2A-4675-4B70-B0BF-21606B40902C}">
      <dsp:nvSpPr>
        <dsp:cNvPr id="0" name=""/>
        <dsp:cNvSpPr/>
      </dsp:nvSpPr>
      <dsp:spPr>
        <a:xfrm>
          <a:off x="0" y="3747359"/>
          <a:ext cx="6391275" cy="149868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6A7D4B-A9F6-4653-A7D8-54D6F881DBA1}">
      <dsp:nvSpPr>
        <dsp:cNvPr id="0" name=""/>
        <dsp:cNvSpPr/>
      </dsp:nvSpPr>
      <dsp:spPr>
        <a:xfrm>
          <a:off x="453352" y="4084563"/>
          <a:ext cx="824278" cy="8242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FF8BBA6-3BD7-4BFB-9415-14426E89B60C}">
      <dsp:nvSpPr>
        <dsp:cNvPr id="0" name=""/>
        <dsp:cNvSpPr/>
      </dsp:nvSpPr>
      <dsp:spPr>
        <a:xfrm>
          <a:off x="1730984" y="3747359"/>
          <a:ext cx="4660290" cy="14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611" tIns="158611" rIns="158611" bIns="158611" numCol="1" spcCol="1270" anchor="ctr" anchorCtr="0">
          <a:noAutofit/>
        </a:bodyPr>
        <a:lstStyle/>
        <a:p>
          <a:pPr marL="0" lvl="0" indent="0" algn="l" defTabSz="844550">
            <a:lnSpc>
              <a:spcPct val="90000"/>
            </a:lnSpc>
            <a:spcBef>
              <a:spcPct val="0"/>
            </a:spcBef>
            <a:spcAft>
              <a:spcPct val="35000"/>
            </a:spcAft>
            <a:buNone/>
          </a:pPr>
          <a:r>
            <a:rPr lang="en-US" sz="1900" kern="1200" dirty="0"/>
            <a:t>We must overcome distractions and focus our ears, eyes, and bodies so we can reach our destinies and destinations </a:t>
          </a:r>
        </a:p>
      </dsp:txBody>
      <dsp:txXfrm>
        <a:off x="1730984" y="3747359"/>
        <a:ext cx="4660290" cy="149868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10/6/23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10/6/23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10/6/23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stock.adobe.com/images/migrating-geese-flying-in-v-formation/34768057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1%20Corinthians%2015&amp;version=NIV#fen-NIV-28774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stock.adobe.com/images/migrating-geese-flying-in-v-formation/34768057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stock.adobe.com/images/migrating-geese-flying-in-v-formation/34768057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stock.adobe.com/images/migrating-geese-flying-in-v-formation/34768057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ock.adobe.com/images/migrating-geese-flying-in-v-formation/347680570"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F8FE6-F2A7-304D-B5FF-656E94999E5B}"/>
              </a:ext>
            </a:extLst>
          </p:cNvPr>
          <p:cNvSpPr>
            <a:spLocks noGrp="1"/>
          </p:cNvSpPr>
          <p:nvPr>
            <p:ph type="ctrTitle"/>
          </p:nvPr>
        </p:nvSpPr>
        <p:spPr>
          <a:xfrm>
            <a:off x="7007145" y="1241266"/>
            <a:ext cx="4535926" cy="3153753"/>
          </a:xfrm>
        </p:spPr>
        <p:txBody>
          <a:bodyPr>
            <a:normAutofit/>
          </a:bodyPr>
          <a:lstStyle/>
          <a:p>
            <a:r>
              <a:rPr lang="en-US" dirty="0">
                <a:solidFill>
                  <a:srgbClr val="EBEBEB"/>
                </a:solidFill>
              </a:rPr>
              <a:t>Take A Gander At The Geese</a:t>
            </a:r>
          </a:p>
        </p:txBody>
      </p:sp>
      <p:sp>
        <p:nvSpPr>
          <p:cNvPr id="3" name="Subtitle 2">
            <a:extLst>
              <a:ext uri="{FF2B5EF4-FFF2-40B4-BE49-F238E27FC236}">
                <a16:creationId xmlns:a16="http://schemas.microsoft.com/office/drawing/2014/main" id="{502FA695-4990-73A9-7963-5D9F132EFBEF}"/>
              </a:ext>
            </a:extLst>
          </p:cNvPr>
          <p:cNvSpPr>
            <a:spLocks noGrp="1"/>
          </p:cNvSpPr>
          <p:nvPr>
            <p:ph type="subTitle" idx="1"/>
          </p:nvPr>
        </p:nvSpPr>
        <p:spPr>
          <a:xfrm>
            <a:off x="7007145" y="4591665"/>
            <a:ext cx="4535926" cy="1622322"/>
          </a:xfrm>
        </p:spPr>
        <p:txBody>
          <a:bodyPr>
            <a:normAutofit/>
          </a:bodyPr>
          <a:lstStyle/>
          <a:p>
            <a:r>
              <a:rPr lang="en-US" dirty="0"/>
              <a:t>Training, FORMATION AND Follow-SHIP</a:t>
            </a:r>
          </a:p>
        </p:txBody>
      </p:sp>
      <p:grpSp>
        <p:nvGrpSpPr>
          <p:cNvPr id="1037" name="Group 1030">
            <a:extLst>
              <a:ext uri="{FF2B5EF4-FFF2-40B4-BE49-F238E27FC236}">
                <a16:creationId xmlns:a16="http://schemas.microsoft.com/office/drawing/2014/main" id="{7E2D86BB-893F-471B-AD66-50E01777C0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3" y="396837"/>
            <a:ext cx="6451503" cy="6058999"/>
            <a:chOff x="423333" y="396837"/>
            <a:chExt cx="6451503" cy="6058999"/>
          </a:xfrm>
        </p:grpSpPr>
        <p:sp>
          <p:nvSpPr>
            <p:cNvPr id="1032" name="Rectangle 1031">
              <a:extLst>
                <a:ext uri="{FF2B5EF4-FFF2-40B4-BE49-F238E27FC236}">
                  <a16:creationId xmlns:a16="http://schemas.microsoft.com/office/drawing/2014/main" id="{61E3F80D-79C6-468A-83E4-3FEA58556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flipH="1">
              <a:off x="423333" y="402165"/>
              <a:ext cx="52293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38" name="Freeform 5">
              <a:extLst>
                <a:ext uri="{FF2B5EF4-FFF2-40B4-BE49-F238E27FC236}">
                  <a16:creationId xmlns:a16="http://schemas.microsoft.com/office/drawing/2014/main" id="{009504C1-96CE-44B4-8DF0-613CF9D1DA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400000" flipH="1">
              <a:off x="3161515" y="2801722"/>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34" name="Freeform 5">
              <a:extLst>
                <a:ext uri="{FF2B5EF4-FFF2-40B4-BE49-F238E27FC236}">
                  <a16:creationId xmlns:a16="http://schemas.microsoft.com/office/drawing/2014/main" id="{1F299836-4C10-4395-B386-C0FA537C41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677511" flipH="1">
              <a:off x="5004670" y="182607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pic>
        <p:nvPicPr>
          <p:cNvPr id="1026" name="Picture 2" descr="Migrating Geese flying in V formation">
            <a:hlinkClick r:id="rId2"/>
            <a:extLst>
              <a:ext uri="{FF2B5EF4-FFF2-40B4-BE49-F238E27FC236}">
                <a16:creationId xmlns:a16="http://schemas.microsoft.com/office/drawing/2014/main" id="{19656B34-8DFE-DF95-3E0C-8C2D85402DC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09763" y="1767754"/>
            <a:ext cx="4983737" cy="3322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869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FBB0-E059-026F-838D-74EFCBD2DB65}"/>
              </a:ext>
            </a:extLst>
          </p:cNvPr>
          <p:cNvSpPr>
            <a:spLocks noGrp="1"/>
          </p:cNvSpPr>
          <p:nvPr>
            <p:ph type="title"/>
          </p:nvPr>
        </p:nvSpPr>
        <p:spPr/>
        <p:txBody>
          <a:bodyPr/>
          <a:lstStyle/>
          <a:p>
            <a:r>
              <a:rPr lang="en-US"/>
              <a:t>Gander 5 – Victory</a:t>
            </a:r>
            <a:endParaRPr lang="en-US" dirty="0"/>
          </a:p>
        </p:txBody>
      </p:sp>
      <p:sp>
        <p:nvSpPr>
          <p:cNvPr id="3" name="Content Placeholder 2">
            <a:extLst>
              <a:ext uri="{FF2B5EF4-FFF2-40B4-BE49-F238E27FC236}">
                <a16:creationId xmlns:a16="http://schemas.microsoft.com/office/drawing/2014/main" id="{680EA71D-65A6-6FDA-DF0E-87FBD7464996}"/>
              </a:ext>
            </a:extLst>
          </p:cNvPr>
          <p:cNvSpPr>
            <a:spLocks noGrp="1"/>
          </p:cNvSpPr>
          <p:nvPr>
            <p:ph idx="1"/>
          </p:nvPr>
        </p:nvSpPr>
        <p:spPr>
          <a:xfrm>
            <a:off x="1012921" y="2451099"/>
            <a:ext cx="9858279" cy="4677833"/>
          </a:xfrm>
        </p:spPr>
        <p:txBody>
          <a:bodyPr>
            <a:normAutofit fontScale="55000" lnSpcReduction="20000"/>
          </a:bodyPr>
          <a:lstStyle/>
          <a:p>
            <a:r>
              <a:rPr lang="en-US" sz="3800" dirty="0"/>
              <a:t>Defeating an opponent through a strategic plan and a unified mindset. </a:t>
            </a:r>
            <a:r>
              <a:rPr lang="en-US" sz="3800" b="1" u="sng" dirty="0"/>
              <a:t>(Satan, Time, Atmosphere) </a:t>
            </a:r>
          </a:p>
          <a:p>
            <a:endParaRPr lang="en-US" sz="3800" dirty="0"/>
          </a:p>
          <a:p>
            <a:r>
              <a:rPr lang="en-US" sz="3800" dirty="0"/>
              <a:t>Success as defined by God through your vision for your specific team/ministry – </a:t>
            </a:r>
            <a:r>
              <a:rPr lang="en-US" sz="3800" b="1" u="sng" dirty="0"/>
              <a:t>(WE are well able!  WE are not grasshoppers!)</a:t>
            </a:r>
          </a:p>
          <a:p>
            <a:pPr marL="0" indent="0">
              <a:buNone/>
            </a:pPr>
            <a:endParaRPr lang="en-US" sz="3800" b="1" u="sng" dirty="0"/>
          </a:p>
          <a:p>
            <a:pPr marL="0" indent="0">
              <a:buNone/>
            </a:pPr>
            <a:r>
              <a:rPr lang="en-US" sz="3800" dirty="0"/>
              <a:t>1 Cor 15:55-58</a:t>
            </a:r>
          </a:p>
          <a:p>
            <a:pPr marL="0" indent="0" algn="l">
              <a:buNone/>
            </a:pPr>
            <a:r>
              <a:rPr lang="en-US" sz="3800" b="1" i="0" baseline="30000" dirty="0">
                <a:solidFill>
                  <a:srgbClr val="000000"/>
                </a:solidFill>
                <a:effectLst/>
                <a:latin typeface="system-ui"/>
              </a:rPr>
              <a:t>55 </a:t>
            </a:r>
            <a:r>
              <a:rPr lang="en-US" sz="3800" b="0" i="0" dirty="0">
                <a:solidFill>
                  <a:srgbClr val="000000"/>
                </a:solidFill>
                <a:effectLst/>
                <a:latin typeface="system-ui"/>
              </a:rPr>
              <a:t>“Where, O death, is your victory? Where, O death, is your sting?”</a:t>
            </a:r>
            <a:r>
              <a:rPr lang="en-US" sz="3800" b="0" i="0" baseline="30000" dirty="0">
                <a:solidFill>
                  <a:srgbClr val="000000"/>
                </a:solidFill>
                <a:effectLst/>
                <a:latin typeface="system-ui"/>
              </a:rPr>
              <a:t>[</a:t>
            </a:r>
            <a:r>
              <a:rPr lang="en-US" sz="3800" b="0" i="0" baseline="30000" dirty="0">
                <a:solidFill>
                  <a:srgbClr val="4A4A4A"/>
                </a:solidFill>
                <a:effectLst/>
                <a:latin typeface="system-ui"/>
                <a:hlinkClick r:id="rId2" tooltip="See footnote i"/>
              </a:rPr>
              <a:t>i</a:t>
            </a:r>
            <a:r>
              <a:rPr lang="en-US" sz="3800" b="0" i="0" baseline="30000" dirty="0">
                <a:solidFill>
                  <a:srgbClr val="000000"/>
                </a:solidFill>
                <a:effectLst/>
                <a:latin typeface="system-ui"/>
              </a:rPr>
              <a:t>]</a:t>
            </a:r>
            <a:r>
              <a:rPr lang="en-US" sz="3800" b="1" i="0" baseline="30000" dirty="0">
                <a:solidFill>
                  <a:srgbClr val="000000"/>
                </a:solidFill>
                <a:effectLst/>
                <a:latin typeface="system-ui"/>
              </a:rPr>
              <a:t>56 </a:t>
            </a:r>
            <a:r>
              <a:rPr lang="en-US" sz="3800" b="0" i="0" dirty="0">
                <a:solidFill>
                  <a:srgbClr val="000000"/>
                </a:solidFill>
                <a:effectLst/>
                <a:latin typeface="system-ui"/>
              </a:rPr>
              <a:t>The sting of death is sin, and the power of sin is the law. </a:t>
            </a:r>
            <a:r>
              <a:rPr lang="en-US" sz="3800" b="1" i="0" baseline="30000" dirty="0">
                <a:solidFill>
                  <a:srgbClr val="000000"/>
                </a:solidFill>
                <a:effectLst/>
                <a:latin typeface="system-ui"/>
              </a:rPr>
              <a:t>57 </a:t>
            </a:r>
            <a:r>
              <a:rPr lang="en-US" sz="3800" b="0" i="0" dirty="0">
                <a:solidFill>
                  <a:srgbClr val="000000"/>
                </a:solidFill>
                <a:effectLst/>
                <a:latin typeface="system-ui"/>
              </a:rPr>
              <a:t>But thanks be to God! He gives us the victory through our Lord Jesus Christ.</a:t>
            </a:r>
          </a:p>
          <a:p>
            <a:pPr marL="0" indent="0" algn="l">
              <a:buNone/>
            </a:pPr>
            <a:r>
              <a:rPr lang="en-US" sz="3800" b="1" i="0" baseline="30000" dirty="0">
                <a:solidFill>
                  <a:srgbClr val="000000"/>
                </a:solidFill>
                <a:effectLst/>
                <a:latin typeface="system-ui"/>
              </a:rPr>
              <a:t>58 </a:t>
            </a:r>
            <a:r>
              <a:rPr lang="en-US" sz="3800" b="0" i="0" dirty="0">
                <a:solidFill>
                  <a:srgbClr val="000000"/>
                </a:solidFill>
                <a:effectLst/>
                <a:latin typeface="system-ui"/>
              </a:rPr>
              <a:t>Therefore, my dear brothers and sisters, stand firm. Let nothing move you. Always give yourselves fully to the work of the Lord, because you know that your labor in the Lord is not in vain.</a:t>
            </a:r>
          </a:p>
          <a:p>
            <a:pPr marL="0" indent="0" algn="l">
              <a:buNone/>
            </a:pPr>
            <a:br>
              <a:rPr lang="en-US" b="0" i="0" dirty="0">
                <a:solidFill>
                  <a:srgbClr val="000000"/>
                </a:solidFill>
                <a:effectLst/>
                <a:latin typeface="system-ui"/>
              </a:rPr>
            </a:br>
            <a:endParaRPr lang="en-US" b="0" i="0" dirty="0">
              <a:solidFill>
                <a:srgbClr val="000000"/>
              </a:solidFill>
              <a:effectLst/>
              <a:latin typeface="system-ui"/>
            </a:endParaRPr>
          </a:p>
        </p:txBody>
      </p:sp>
    </p:spTree>
    <p:extLst>
      <p:ext uri="{BB962C8B-B14F-4D97-AF65-F5344CB8AC3E}">
        <p14:creationId xmlns:p14="http://schemas.microsoft.com/office/powerpoint/2010/main" val="3654758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0C9632-BB6F-48EE-AB65-501878BA5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7"/>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1" name="Freeform: Shape 10">
            <a:extLst>
              <a:ext uri="{FF2B5EF4-FFF2-40B4-BE49-F238E27FC236}">
                <a16:creationId xmlns:a16="http://schemas.microsoft.com/office/drawing/2014/main" id="{4EC8AAB6-953B-4D29-9967-3C44D06BB4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13" name="Freeform 5">
            <a:extLst>
              <a:ext uri="{FF2B5EF4-FFF2-40B4-BE49-F238E27FC236}">
                <a16:creationId xmlns:a16="http://schemas.microsoft.com/office/drawing/2014/main" id="{C89ED458-2326-40DC-9C7B-1A717B6551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399E95C3-A193-BA22-F679-39895F2E706D}"/>
              </a:ext>
            </a:extLst>
          </p:cNvPr>
          <p:cNvSpPr>
            <a:spLocks noGrp="1"/>
          </p:cNvSpPr>
          <p:nvPr>
            <p:ph type="title"/>
          </p:nvPr>
        </p:nvSpPr>
        <p:spPr>
          <a:xfrm>
            <a:off x="1154955" y="973668"/>
            <a:ext cx="2942210" cy="1020232"/>
          </a:xfrm>
        </p:spPr>
        <p:txBody>
          <a:bodyPr>
            <a:normAutofit fontScale="90000"/>
          </a:bodyPr>
          <a:lstStyle/>
          <a:p>
            <a:pPr>
              <a:lnSpc>
                <a:spcPct val="90000"/>
              </a:lnSpc>
            </a:pPr>
            <a:r>
              <a:rPr lang="en-US" sz="2300" dirty="0">
                <a:solidFill>
                  <a:schemeClr val="tx1"/>
                </a:solidFill>
              </a:rPr>
              <a:t>God has designed us To Fit Together so we must be…….</a:t>
            </a:r>
          </a:p>
        </p:txBody>
      </p:sp>
      <p:pic>
        <p:nvPicPr>
          <p:cNvPr id="4" name="Picture 2" descr="Migrating Geese flying in V formation">
            <a:hlinkClick r:id="rId2"/>
            <a:extLst>
              <a:ext uri="{FF2B5EF4-FFF2-40B4-BE49-F238E27FC236}">
                <a16:creationId xmlns:a16="http://schemas.microsoft.com/office/drawing/2014/main" id="{AE01F6EC-2D75-2BAA-B20C-D8FAEBD85DF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958" r="15887"/>
          <a:stretch/>
        </p:blipFill>
        <p:spPr bwMode="auto">
          <a:xfrm>
            <a:off x="5194607" y="803751"/>
            <a:ext cx="6391533" cy="5250498"/>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6F9D1DE6-E368-4F07-85F9-D5B767477D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7" name="Oval 16">
            <a:extLst>
              <a:ext uri="{FF2B5EF4-FFF2-40B4-BE49-F238E27FC236}">
                <a16:creationId xmlns:a16="http://schemas.microsoft.com/office/drawing/2014/main" id="{F63B1F66-4ACE-4A01-8ADF-F175A9C35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a:extLst>
              <a:ext uri="{FF2B5EF4-FFF2-40B4-BE49-F238E27FC236}">
                <a16:creationId xmlns:a16="http://schemas.microsoft.com/office/drawing/2014/main" id="{CF8448ED-9332-4A9B-8CAB-B1985E596E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18034678-20C3-5D5C-DE8F-C341A1CDBFAA}"/>
              </a:ext>
            </a:extLst>
          </p:cNvPr>
          <p:cNvSpPr>
            <a:spLocks noGrp="1"/>
          </p:cNvSpPr>
          <p:nvPr>
            <p:ph idx="1"/>
          </p:nvPr>
        </p:nvSpPr>
        <p:spPr>
          <a:xfrm>
            <a:off x="1154955" y="2120900"/>
            <a:ext cx="3133726" cy="3898900"/>
          </a:xfrm>
        </p:spPr>
        <p:txBody>
          <a:bodyPr>
            <a:normAutofit/>
          </a:bodyPr>
          <a:lstStyle/>
          <a:p>
            <a:r>
              <a:rPr lang="en-US" dirty="0">
                <a:solidFill>
                  <a:schemeClr val="tx1"/>
                </a:solidFill>
              </a:rPr>
              <a:t> honest with each other </a:t>
            </a:r>
          </a:p>
          <a:p>
            <a:r>
              <a:rPr lang="en-US" dirty="0">
                <a:solidFill>
                  <a:schemeClr val="tx1"/>
                </a:solidFill>
              </a:rPr>
              <a:t>Growing together in all things </a:t>
            </a:r>
          </a:p>
          <a:p>
            <a:r>
              <a:rPr lang="en-US" dirty="0">
                <a:solidFill>
                  <a:schemeClr val="tx1"/>
                </a:solidFill>
              </a:rPr>
              <a:t>Following the Head who is Christ</a:t>
            </a:r>
          </a:p>
          <a:p>
            <a:r>
              <a:rPr lang="en-US" dirty="0">
                <a:solidFill>
                  <a:schemeClr val="tx1"/>
                </a:solidFill>
              </a:rPr>
              <a:t>FIT together, and all our needs will be supplied. </a:t>
            </a:r>
          </a:p>
        </p:txBody>
      </p:sp>
      <p:sp>
        <p:nvSpPr>
          <p:cNvPr id="21" name="Freeform 5">
            <a:extLst>
              <a:ext uri="{FF2B5EF4-FFF2-40B4-BE49-F238E27FC236}">
                <a16:creationId xmlns:a16="http://schemas.microsoft.com/office/drawing/2014/main" id="{ED3A2261-1C75-40FF-8CD6-18C5900C1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Tree>
    <p:extLst>
      <p:ext uri="{BB962C8B-B14F-4D97-AF65-F5344CB8AC3E}">
        <p14:creationId xmlns:p14="http://schemas.microsoft.com/office/powerpoint/2010/main" val="279482859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86541673-10C8-7265-002D-6BDEABFBB88A}"/>
              </a:ext>
            </a:extLst>
          </p:cNvPr>
          <p:cNvSpPr>
            <a:spLocks noGrp="1"/>
          </p:cNvSpPr>
          <p:nvPr>
            <p:ph type="title"/>
          </p:nvPr>
        </p:nvSpPr>
        <p:spPr>
          <a:xfrm>
            <a:off x="1154955" y="973667"/>
            <a:ext cx="2942210" cy="4833745"/>
          </a:xfrm>
        </p:spPr>
        <p:txBody>
          <a:bodyPr>
            <a:normAutofit/>
          </a:bodyPr>
          <a:lstStyle/>
          <a:p>
            <a:r>
              <a:rPr lang="en-US" dirty="0">
                <a:solidFill>
                  <a:srgbClr val="EBEBEB"/>
                </a:solidFill>
              </a:rPr>
              <a:t>F I T - Scripture Ephesians 4:14-16</a:t>
            </a:r>
          </a:p>
        </p:txBody>
      </p:sp>
      <p:sp>
        <p:nvSpPr>
          <p:cNvPr id="18" name="Rectangle 17">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6" name="Content Placeholder 2">
            <a:extLst>
              <a:ext uri="{FF2B5EF4-FFF2-40B4-BE49-F238E27FC236}">
                <a16:creationId xmlns:a16="http://schemas.microsoft.com/office/drawing/2014/main" id="{0BD872D0-5FDA-2C6B-0E77-383AE082A8BD}"/>
              </a:ext>
            </a:extLst>
          </p:cNvPr>
          <p:cNvGraphicFramePr>
            <a:graphicFrameLocks noGrp="1"/>
          </p:cNvGraphicFramePr>
          <p:nvPr>
            <p:ph idx="1"/>
            <p:extLst>
              <p:ext uri="{D42A27DB-BD31-4B8C-83A1-F6EECF244321}">
                <p14:modId xmlns:p14="http://schemas.microsoft.com/office/powerpoint/2010/main" val="2804314509"/>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7464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a:extLst>
              <a:ext uri="{FF2B5EF4-FFF2-40B4-BE49-F238E27FC236}">
                <a16:creationId xmlns:a16="http://schemas.microsoft.com/office/drawing/2014/main" id="{1B4E2FA6-F0B3-7842-2795-14388C841DB0}"/>
              </a:ext>
            </a:extLst>
          </p:cNvPr>
          <p:cNvSpPr>
            <a:spLocks noGrp="1"/>
          </p:cNvSpPr>
          <p:nvPr>
            <p:ph type="title"/>
          </p:nvPr>
        </p:nvSpPr>
        <p:spPr>
          <a:xfrm>
            <a:off x="1154955" y="973667"/>
            <a:ext cx="2942210" cy="4833745"/>
          </a:xfrm>
        </p:spPr>
        <p:txBody>
          <a:bodyPr>
            <a:normAutofit/>
          </a:bodyPr>
          <a:lstStyle/>
          <a:p>
            <a:r>
              <a:rPr lang="en-US" dirty="0">
                <a:solidFill>
                  <a:srgbClr val="EBEBEB"/>
                </a:solidFill>
              </a:rPr>
              <a:t>Take A Gander At The Geese</a:t>
            </a:r>
            <a:endParaRPr lang="en-US">
              <a:solidFill>
                <a:srgbClr val="EBEBEB"/>
              </a:solidFill>
            </a:endParaRPr>
          </a:p>
        </p:txBody>
      </p:sp>
      <p:sp>
        <p:nvSpPr>
          <p:cNvPr id="18" name="Rectangle 17">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50C5F753-B145-DF46-1FDA-BDF2C4C9F555}"/>
              </a:ext>
            </a:extLst>
          </p:cNvPr>
          <p:cNvGraphicFramePr>
            <a:graphicFrameLocks noGrp="1"/>
          </p:cNvGraphicFramePr>
          <p:nvPr>
            <p:ph idx="1"/>
            <p:extLst>
              <p:ext uri="{D42A27DB-BD31-4B8C-83A1-F6EECF244321}">
                <p14:modId xmlns:p14="http://schemas.microsoft.com/office/powerpoint/2010/main" val="1905075916"/>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55945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8ABDB68-E3D5-448E-97D3-06FFEF6801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B8DD7FEB-D9F3-4F5B-982C-36B0664D0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14" name="Freeform 5">
            <a:extLst>
              <a:ext uri="{FF2B5EF4-FFF2-40B4-BE49-F238E27FC236}">
                <a16:creationId xmlns:a16="http://schemas.microsoft.com/office/drawing/2014/main" id="{96BA11E4-0636-4FA9-A836-2A4FB1764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624CE2E1-9C59-7BF8-D32F-934B2B8EE5CE}"/>
              </a:ext>
            </a:extLst>
          </p:cNvPr>
          <p:cNvSpPr>
            <a:spLocks noGrp="1"/>
          </p:cNvSpPr>
          <p:nvPr>
            <p:ph type="title"/>
          </p:nvPr>
        </p:nvSpPr>
        <p:spPr>
          <a:xfrm>
            <a:off x="639098" y="629265"/>
            <a:ext cx="6072776" cy="1622322"/>
          </a:xfrm>
        </p:spPr>
        <p:txBody>
          <a:bodyPr>
            <a:normAutofit/>
          </a:bodyPr>
          <a:lstStyle/>
          <a:p>
            <a:r>
              <a:rPr lang="en-US" dirty="0">
                <a:solidFill>
                  <a:srgbClr val="EBEBEB"/>
                </a:solidFill>
              </a:rPr>
              <a:t>Take A Gander At The Geese</a:t>
            </a:r>
            <a:endParaRPr lang="en-US">
              <a:solidFill>
                <a:srgbClr val="EBEBEB"/>
              </a:solidFill>
            </a:endParaRPr>
          </a:p>
        </p:txBody>
      </p:sp>
      <p:sp>
        <p:nvSpPr>
          <p:cNvPr id="16" name="Freeform: Shape 15">
            <a:extLst>
              <a:ext uri="{FF2B5EF4-FFF2-40B4-BE49-F238E27FC236}">
                <a16:creationId xmlns:a16="http://schemas.microsoft.com/office/drawing/2014/main" id="{5681882E-BDD0-4311-AF62-E80196285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pic>
        <p:nvPicPr>
          <p:cNvPr id="5" name="Picture 2" descr="Migrating Geese flying in V formation">
            <a:hlinkClick r:id="rId2"/>
            <a:extLst>
              <a:ext uri="{FF2B5EF4-FFF2-40B4-BE49-F238E27FC236}">
                <a16:creationId xmlns:a16="http://schemas.microsoft.com/office/drawing/2014/main" id="{CFC312E1-9CA7-89DF-9425-E50D3DB6E4C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18226" y="2062685"/>
            <a:ext cx="4125317" cy="2750211"/>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EADD3260-4BDA-459B-A162-5E1B897E3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Oval 19">
            <a:extLst>
              <a:ext uri="{FF2B5EF4-FFF2-40B4-BE49-F238E27FC236}">
                <a16:creationId xmlns:a16="http://schemas.microsoft.com/office/drawing/2014/main" id="{283DA7DD-CA37-4ED7-8710-48E56B063B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a:extLst>
              <a:ext uri="{FF2B5EF4-FFF2-40B4-BE49-F238E27FC236}">
                <a16:creationId xmlns:a16="http://schemas.microsoft.com/office/drawing/2014/main" id="{B92F2E3C-66CD-4DEB-BA14-2A5912B65A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C166F5F3-FC2D-7160-3E6B-067238991C0B}"/>
              </a:ext>
            </a:extLst>
          </p:cNvPr>
          <p:cNvSpPr>
            <a:spLocks noGrp="1"/>
          </p:cNvSpPr>
          <p:nvPr>
            <p:ph idx="1"/>
          </p:nvPr>
        </p:nvSpPr>
        <p:spPr>
          <a:xfrm>
            <a:off x="639098" y="2418735"/>
            <a:ext cx="6072776" cy="3811740"/>
          </a:xfrm>
        </p:spPr>
        <p:txBody>
          <a:bodyPr anchor="ctr">
            <a:normAutofit/>
          </a:bodyPr>
          <a:lstStyle/>
          <a:p>
            <a:pPr marL="0" indent="0">
              <a:buNone/>
            </a:pPr>
            <a:r>
              <a:rPr lang="en-US" sz="2400" dirty="0">
                <a:solidFill>
                  <a:srgbClr val="FFFFFF"/>
                </a:solidFill>
              </a:rPr>
              <a:t>We</a:t>
            </a:r>
            <a:r>
              <a:rPr lang="en-US" dirty="0">
                <a:solidFill>
                  <a:srgbClr val="FFFFFF"/>
                </a:solidFill>
              </a:rPr>
              <a:t> will look at the Geese and find the 5 V’S of Victory in their formation.   </a:t>
            </a:r>
            <a:r>
              <a:rPr lang="en-US" b="1" u="sng" dirty="0">
                <a:solidFill>
                  <a:srgbClr val="FFFFFF"/>
                </a:solidFill>
                <a:latin typeface="+mj-lt"/>
              </a:rPr>
              <a:t>(Romans 1:20)</a:t>
            </a:r>
          </a:p>
          <a:p>
            <a:pPr marL="0" indent="0">
              <a:buNone/>
            </a:pPr>
            <a:endParaRPr lang="en-US" dirty="0">
              <a:solidFill>
                <a:srgbClr val="FFFFFF"/>
              </a:solidFill>
            </a:endParaRPr>
          </a:p>
          <a:p>
            <a:pPr marL="0" indent="0">
              <a:buNone/>
            </a:pPr>
            <a:r>
              <a:rPr lang="en-US" dirty="0">
                <a:solidFill>
                  <a:srgbClr val="FFFFFF"/>
                </a:solidFill>
              </a:rPr>
              <a:t>VISION   </a:t>
            </a:r>
            <a:br>
              <a:rPr lang="en-US" dirty="0">
                <a:solidFill>
                  <a:srgbClr val="FFFFFF"/>
                </a:solidFill>
              </a:rPr>
            </a:br>
            <a:r>
              <a:rPr lang="en-US" dirty="0">
                <a:solidFill>
                  <a:srgbClr val="FFFFFF"/>
                </a:solidFill>
              </a:rPr>
              <a:t>VOCATION</a:t>
            </a:r>
            <a:br>
              <a:rPr lang="en-US" dirty="0">
                <a:solidFill>
                  <a:srgbClr val="FFFFFF"/>
                </a:solidFill>
              </a:rPr>
            </a:br>
            <a:r>
              <a:rPr lang="en-US" dirty="0">
                <a:solidFill>
                  <a:srgbClr val="FFFFFF"/>
                </a:solidFill>
              </a:rPr>
              <a:t>VOICE</a:t>
            </a:r>
            <a:br>
              <a:rPr lang="en-US" dirty="0">
                <a:solidFill>
                  <a:srgbClr val="FFFFFF"/>
                </a:solidFill>
              </a:rPr>
            </a:br>
            <a:r>
              <a:rPr lang="en-US" dirty="0">
                <a:solidFill>
                  <a:srgbClr val="FFFFFF"/>
                </a:solidFill>
              </a:rPr>
              <a:t>VELOCITY</a:t>
            </a:r>
            <a:br>
              <a:rPr lang="en-US" dirty="0">
                <a:solidFill>
                  <a:srgbClr val="FFFFFF"/>
                </a:solidFill>
              </a:rPr>
            </a:br>
            <a:r>
              <a:rPr lang="en-US" dirty="0">
                <a:solidFill>
                  <a:srgbClr val="FFFFFF"/>
                </a:solidFill>
              </a:rPr>
              <a:t>VICTORY</a:t>
            </a:r>
          </a:p>
        </p:txBody>
      </p:sp>
    </p:spTree>
    <p:extLst>
      <p:ext uri="{BB962C8B-B14F-4D97-AF65-F5344CB8AC3E}">
        <p14:creationId xmlns:p14="http://schemas.microsoft.com/office/powerpoint/2010/main" val="329292549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FBB0-E059-026F-838D-74EFCBD2DB65}"/>
              </a:ext>
            </a:extLst>
          </p:cNvPr>
          <p:cNvSpPr>
            <a:spLocks noGrp="1"/>
          </p:cNvSpPr>
          <p:nvPr>
            <p:ph type="title"/>
          </p:nvPr>
        </p:nvSpPr>
        <p:spPr>
          <a:xfrm>
            <a:off x="1154954" y="973668"/>
            <a:ext cx="8761413" cy="706964"/>
          </a:xfrm>
        </p:spPr>
        <p:txBody>
          <a:bodyPr>
            <a:normAutofit/>
          </a:bodyPr>
          <a:lstStyle/>
          <a:p>
            <a:r>
              <a:rPr lang="en-US"/>
              <a:t>Gander 1 – Vision </a:t>
            </a:r>
            <a:endParaRPr lang="en-US" dirty="0"/>
          </a:p>
        </p:txBody>
      </p:sp>
      <p:pic>
        <p:nvPicPr>
          <p:cNvPr id="5" name="Picture 2" descr="Migrating Geese flying in V formation">
            <a:hlinkClick r:id="rId2"/>
            <a:extLst>
              <a:ext uri="{FF2B5EF4-FFF2-40B4-BE49-F238E27FC236}">
                <a16:creationId xmlns:a16="http://schemas.microsoft.com/office/drawing/2014/main" id="{F13B4955-8F5B-20D4-DECB-338A037D344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559" b="1"/>
          <a:stretch/>
        </p:blipFill>
        <p:spPr bwMode="auto">
          <a:xfrm>
            <a:off x="1151467" y="2775951"/>
            <a:ext cx="4345024" cy="3067163"/>
          </a:xfrm>
          <a:prstGeom prst="roundRect">
            <a:avLst>
              <a:gd name="adj" fmla="val 1858"/>
            </a:avLst>
          </a:prstGeom>
          <a:noFill/>
          <a:effectLst>
            <a:outerShdw blurRad="50800" dist="50800" dir="54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80EA71D-65A6-6FDA-DF0E-87FBD7464996}"/>
              </a:ext>
            </a:extLst>
          </p:cNvPr>
          <p:cNvSpPr>
            <a:spLocks noGrp="1"/>
          </p:cNvSpPr>
          <p:nvPr>
            <p:ph idx="1"/>
          </p:nvPr>
        </p:nvSpPr>
        <p:spPr>
          <a:xfrm>
            <a:off x="5689601" y="2400300"/>
            <a:ext cx="6129866" cy="4254500"/>
          </a:xfrm>
        </p:spPr>
        <p:txBody>
          <a:bodyPr anchor="ctr">
            <a:normAutofit/>
          </a:bodyPr>
          <a:lstStyle/>
          <a:p>
            <a:pPr>
              <a:lnSpc>
                <a:spcPct val="90000"/>
              </a:lnSpc>
            </a:pPr>
            <a:r>
              <a:rPr lang="en-US" sz="1700" dirty="0"/>
              <a:t>Vision is the power to know and see where you are going.  </a:t>
            </a:r>
          </a:p>
          <a:p>
            <a:pPr>
              <a:lnSpc>
                <a:spcPct val="90000"/>
              </a:lnSpc>
            </a:pPr>
            <a:endParaRPr lang="en-US" sz="1700" dirty="0"/>
          </a:p>
          <a:p>
            <a:pPr>
              <a:lnSpc>
                <a:spcPct val="90000"/>
              </a:lnSpc>
            </a:pPr>
            <a:r>
              <a:rPr lang="en-US" sz="1700" dirty="0"/>
              <a:t>Understanding the Vision allows you to reach your destination but also helps others to get to their destination at the same time. </a:t>
            </a:r>
          </a:p>
          <a:p>
            <a:pPr>
              <a:lnSpc>
                <a:spcPct val="90000"/>
              </a:lnSpc>
            </a:pPr>
            <a:endParaRPr lang="en-US" sz="1700" dirty="0"/>
          </a:p>
          <a:p>
            <a:pPr marL="0" indent="0">
              <a:lnSpc>
                <a:spcPct val="90000"/>
              </a:lnSpc>
              <a:buNone/>
            </a:pPr>
            <a:r>
              <a:rPr lang="en-US" sz="1700" b="0" i="0" u="none" strike="noStrike" dirty="0">
                <a:effectLst/>
                <a:latin typeface="Google Sans"/>
              </a:rPr>
              <a:t>Matt. 28 Verses 19 </a:t>
            </a:r>
            <a:r>
              <a:rPr lang="en-US" sz="1700" dirty="0">
                <a:latin typeface="Google Sans"/>
              </a:rPr>
              <a:t>-</a:t>
            </a:r>
            <a:r>
              <a:rPr lang="en-US" sz="1700" b="0" i="0" u="none" strike="noStrike" dirty="0">
                <a:effectLst/>
                <a:latin typeface="Google Sans"/>
              </a:rPr>
              <a:t> 20[19] Go therefore and make disciples of all nations, baptizing them in the name of the Father and of the Son and of the Holy Spirit, [20] teaching them to observe all that I have commanded you; and lo, I am with you always, to the close of the age.</a:t>
            </a:r>
            <a:endParaRPr lang="en-US" sz="1700" dirty="0"/>
          </a:p>
        </p:txBody>
      </p:sp>
    </p:spTree>
    <p:extLst>
      <p:ext uri="{BB962C8B-B14F-4D97-AF65-F5344CB8AC3E}">
        <p14:creationId xmlns:p14="http://schemas.microsoft.com/office/powerpoint/2010/main" val="2130929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FBB0-E059-026F-838D-74EFCBD2DB65}"/>
              </a:ext>
            </a:extLst>
          </p:cNvPr>
          <p:cNvSpPr>
            <a:spLocks noGrp="1"/>
          </p:cNvSpPr>
          <p:nvPr>
            <p:ph type="title"/>
          </p:nvPr>
        </p:nvSpPr>
        <p:spPr/>
        <p:txBody>
          <a:bodyPr/>
          <a:lstStyle/>
          <a:p>
            <a:r>
              <a:rPr lang="en-US"/>
              <a:t>Gander 2 – Vocation </a:t>
            </a:r>
            <a:endParaRPr lang="en-US" dirty="0"/>
          </a:p>
        </p:txBody>
      </p:sp>
      <p:sp>
        <p:nvSpPr>
          <p:cNvPr id="3" name="Content Placeholder 2">
            <a:extLst>
              <a:ext uri="{FF2B5EF4-FFF2-40B4-BE49-F238E27FC236}">
                <a16:creationId xmlns:a16="http://schemas.microsoft.com/office/drawing/2014/main" id="{680EA71D-65A6-6FDA-DF0E-87FBD7464996}"/>
              </a:ext>
            </a:extLst>
          </p:cNvPr>
          <p:cNvSpPr>
            <a:spLocks noGrp="1"/>
          </p:cNvSpPr>
          <p:nvPr>
            <p:ph idx="1"/>
          </p:nvPr>
        </p:nvSpPr>
        <p:spPr>
          <a:xfrm>
            <a:off x="1154954" y="2603499"/>
            <a:ext cx="9868646" cy="4085167"/>
          </a:xfrm>
        </p:spPr>
        <p:txBody>
          <a:bodyPr>
            <a:normAutofit fontScale="92500" lnSpcReduction="20000"/>
          </a:bodyPr>
          <a:lstStyle/>
          <a:p>
            <a:r>
              <a:rPr lang="en-US" sz="2600" dirty="0"/>
              <a:t>Do you know your job or assignment? When do I lead? When do I follow? </a:t>
            </a:r>
          </a:p>
          <a:p>
            <a:pPr marL="0" indent="0">
              <a:buNone/>
            </a:pPr>
            <a:endParaRPr lang="en-US" sz="2600" dirty="0"/>
          </a:p>
          <a:p>
            <a:r>
              <a:rPr lang="en-US" sz="2600" dirty="0"/>
              <a:t>Focus on your assignment but be flexible enough to help where you are needed.   If we work synchronized, we can finish our assignment in record breaking time. </a:t>
            </a:r>
          </a:p>
          <a:p>
            <a:endParaRPr lang="en-US" sz="2600" dirty="0"/>
          </a:p>
          <a:p>
            <a:pPr marL="0" indent="0">
              <a:buNone/>
            </a:pPr>
            <a:r>
              <a:rPr lang="en-US" sz="2600" dirty="0"/>
              <a:t>Eph 4:1-3 </a:t>
            </a:r>
            <a:r>
              <a:rPr lang="en-US" sz="2600" b="0" i="0" u="none" strike="noStrike" dirty="0">
                <a:solidFill>
                  <a:srgbClr val="202124"/>
                </a:solidFill>
                <a:effectLst/>
                <a:latin typeface="Google Sans"/>
              </a:rPr>
              <a:t> </a:t>
            </a:r>
            <a:r>
              <a:rPr lang="en-US" sz="2600" b="1" i="0" u="none" strike="noStrike" dirty="0">
                <a:solidFill>
                  <a:srgbClr val="000000"/>
                </a:solidFill>
                <a:effectLst/>
                <a:latin typeface="system-ui"/>
              </a:rPr>
              <a:t>4 </a:t>
            </a:r>
            <a:r>
              <a:rPr lang="en-US" sz="2600" b="0" i="0" u="none" strike="noStrike" dirty="0">
                <a:solidFill>
                  <a:srgbClr val="000000"/>
                </a:solidFill>
                <a:effectLst/>
                <a:latin typeface="system-ui"/>
              </a:rPr>
              <a:t>I therefore, the prisoner of the Lord, beseech you that ye walk worthy of the vocation wherewith ye are called,</a:t>
            </a:r>
            <a:r>
              <a:rPr lang="en-US" sz="2600" b="1" i="0" u="none" strike="noStrike" baseline="30000" dirty="0">
                <a:solidFill>
                  <a:srgbClr val="000000"/>
                </a:solidFill>
                <a:effectLst/>
                <a:latin typeface="system-ui"/>
              </a:rPr>
              <a:t>2 </a:t>
            </a:r>
            <a:r>
              <a:rPr lang="en-US" sz="2600" b="0" i="0" u="none" strike="noStrike" dirty="0">
                <a:solidFill>
                  <a:srgbClr val="000000"/>
                </a:solidFill>
                <a:effectLst/>
                <a:latin typeface="system-ui"/>
              </a:rPr>
              <a:t>With all lowliness and meekness, with longsuffering, forbearing one another in love; </a:t>
            </a:r>
            <a:r>
              <a:rPr lang="en-US" sz="2600" b="1" i="0" u="none" strike="noStrike" baseline="30000" dirty="0">
                <a:solidFill>
                  <a:srgbClr val="000000"/>
                </a:solidFill>
                <a:effectLst/>
                <a:latin typeface="system-ui"/>
              </a:rPr>
              <a:t>3 </a:t>
            </a:r>
            <a:r>
              <a:rPr lang="en-US" sz="2600" b="0" i="0" u="none" strike="noStrike" dirty="0" err="1">
                <a:solidFill>
                  <a:srgbClr val="000000"/>
                </a:solidFill>
                <a:effectLst/>
                <a:latin typeface="system-ui"/>
              </a:rPr>
              <a:t>Endeavouring</a:t>
            </a:r>
            <a:r>
              <a:rPr lang="en-US" sz="2600" b="0" i="0" u="none" strike="noStrike" dirty="0">
                <a:solidFill>
                  <a:srgbClr val="000000"/>
                </a:solidFill>
                <a:effectLst/>
                <a:latin typeface="system-ui"/>
              </a:rPr>
              <a:t> to keep the unity of the Spirit in the bond of peace</a:t>
            </a:r>
          </a:p>
          <a:p>
            <a:pPr marL="0" indent="0">
              <a:buNone/>
            </a:pPr>
            <a:endParaRPr lang="en-US" dirty="0"/>
          </a:p>
        </p:txBody>
      </p:sp>
    </p:spTree>
    <p:extLst>
      <p:ext uri="{BB962C8B-B14F-4D97-AF65-F5344CB8AC3E}">
        <p14:creationId xmlns:p14="http://schemas.microsoft.com/office/powerpoint/2010/main" val="416191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DFBE54E-A701-4039-AC57-CF06B37CC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5">
            <a:extLst>
              <a:ext uri="{FF2B5EF4-FFF2-40B4-BE49-F238E27FC236}">
                <a16:creationId xmlns:a16="http://schemas.microsoft.com/office/drawing/2014/main" id="{D33A9890-FE1F-4F08-8EF4-FD2B439546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pic>
        <p:nvPicPr>
          <p:cNvPr id="8" name="Picture 2" descr="Migrating Geese flying in V formation">
            <a:hlinkClick r:id="rId3"/>
            <a:extLst>
              <a:ext uri="{FF2B5EF4-FFF2-40B4-BE49-F238E27FC236}">
                <a16:creationId xmlns:a16="http://schemas.microsoft.com/office/drawing/2014/main" id="{6B779D4B-03D6-1E52-A446-57944EA2AF48}"/>
              </a:ext>
            </a:extLst>
          </p:cNvPr>
          <p:cNvPicPr>
            <a:picLocks noChangeAspect="1" noChangeArrowheads="1"/>
          </p:cNvPicPr>
          <p:nvPr/>
        </p:nvPicPr>
        <p:blipFill rotWithShape="1">
          <a:blip r:embed="rId4">
            <a:duotone>
              <a:prstClr val="black"/>
              <a:schemeClr val="accent5">
                <a:tint val="45000"/>
                <a:satMod val="400000"/>
              </a:schemeClr>
            </a:duotone>
            <a:alphaModFix amt="25000"/>
            <a:extLst>
              <a:ext uri="{28A0092B-C50C-407E-A947-70E740481C1C}">
                <a14:useLocalDpi xmlns:a14="http://schemas.microsoft.com/office/drawing/2010/main" val="0"/>
              </a:ext>
            </a:extLst>
          </a:blip>
          <a:srcRect r="1" b="21161"/>
          <a:stretch/>
        </p:blipFill>
        <p:spPr bwMode="auto">
          <a:xfrm>
            <a:off x="474133" y="474134"/>
            <a:ext cx="11243734" cy="59097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BF5FBB0-E059-026F-838D-74EFCBD2DB65}"/>
              </a:ext>
            </a:extLst>
          </p:cNvPr>
          <p:cNvSpPr>
            <a:spLocks noGrp="1"/>
          </p:cNvSpPr>
          <p:nvPr>
            <p:ph type="title"/>
          </p:nvPr>
        </p:nvSpPr>
        <p:spPr>
          <a:xfrm>
            <a:off x="1154954" y="973668"/>
            <a:ext cx="8761413" cy="706964"/>
          </a:xfrm>
        </p:spPr>
        <p:txBody>
          <a:bodyPr>
            <a:normAutofit/>
          </a:bodyPr>
          <a:lstStyle/>
          <a:p>
            <a:r>
              <a:rPr lang="en-US">
                <a:solidFill>
                  <a:srgbClr val="FFFFFF"/>
                </a:solidFill>
              </a:rPr>
              <a:t>Gander 3 – Voice </a:t>
            </a:r>
          </a:p>
        </p:txBody>
      </p:sp>
      <p:sp>
        <p:nvSpPr>
          <p:cNvPr id="17" name="Rectangle 16">
            <a:extLst>
              <a:ext uri="{FF2B5EF4-FFF2-40B4-BE49-F238E27FC236}">
                <a16:creationId xmlns:a16="http://schemas.microsoft.com/office/drawing/2014/main" id="{92515798-C8A3-40E7-A830-82681C81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680EA71D-65A6-6FDA-DF0E-87FBD7464996}"/>
              </a:ext>
            </a:extLst>
          </p:cNvPr>
          <p:cNvSpPr>
            <a:spLocks noGrp="1"/>
          </p:cNvSpPr>
          <p:nvPr>
            <p:ph idx="1"/>
          </p:nvPr>
        </p:nvSpPr>
        <p:spPr>
          <a:xfrm>
            <a:off x="1154954" y="1820333"/>
            <a:ext cx="8825659" cy="4199467"/>
          </a:xfrm>
        </p:spPr>
        <p:txBody>
          <a:bodyPr anchor="ctr">
            <a:normAutofit/>
          </a:bodyPr>
          <a:lstStyle/>
          <a:p>
            <a:r>
              <a:rPr lang="en-US" dirty="0">
                <a:solidFill>
                  <a:srgbClr val="FFFFFF"/>
                </a:solidFill>
              </a:rPr>
              <a:t>Communication is the key to keep us in sync</a:t>
            </a:r>
          </a:p>
          <a:p>
            <a:r>
              <a:rPr lang="en-US" dirty="0">
                <a:solidFill>
                  <a:srgbClr val="FFFFFF"/>
                </a:solidFill>
              </a:rPr>
              <a:t>God spoke to Moses, Moses spoke to Aaron and Aaron spoke to the Enemy. </a:t>
            </a:r>
          </a:p>
          <a:p>
            <a:pPr marL="0" indent="0">
              <a:buNone/>
            </a:pPr>
            <a:r>
              <a:rPr lang="en-US" dirty="0">
                <a:solidFill>
                  <a:srgbClr val="FFFFFF"/>
                </a:solidFill>
              </a:rPr>
              <a:t>Rom 15:1, Rom 15:14</a:t>
            </a:r>
          </a:p>
          <a:p>
            <a:pPr marL="0" indent="0">
              <a:buNone/>
            </a:pPr>
            <a:r>
              <a:rPr lang="en-US" b="1" i="0" dirty="0">
                <a:solidFill>
                  <a:srgbClr val="FFFFFF"/>
                </a:solidFill>
                <a:effectLst/>
                <a:latin typeface="system-ui"/>
              </a:rPr>
              <a:t>1 </a:t>
            </a:r>
            <a:r>
              <a:rPr lang="en-US" b="0" i="0" dirty="0">
                <a:solidFill>
                  <a:srgbClr val="FFFFFF"/>
                </a:solidFill>
                <a:effectLst/>
                <a:latin typeface="system-ui"/>
              </a:rPr>
              <a:t>We who are strong ought to bear with the failings of the weak and not to please ourselves. </a:t>
            </a:r>
            <a:r>
              <a:rPr lang="en-US" b="1" i="0" baseline="30000" dirty="0">
                <a:solidFill>
                  <a:srgbClr val="FFFFFF"/>
                </a:solidFill>
                <a:effectLst/>
                <a:latin typeface="system-ui"/>
              </a:rPr>
              <a:t>2 </a:t>
            </a:r>
            <a:r>
              <a:rPr lang="en-US" b="0" i="0" dirty="0">
                <a:solidFill>
                  <a:srgbClr val="FFFFFF"/>
                </a:solidFill>
                <a:effectLst/>
                <a:latin typeface="system-ui"/>
              </a:rPr>
              <a:t>Each of us should please our neighbors for their good, to build them up.</a:t>
            </a:r>
          </a:p>
          <a:p>
            <a:pPr marL="0" indent="0">
              <a:buNone/>
            </a:pPr>
            <a:r>
              <a:rPr lang="en-US" b="0" i="0" dirty="0">
                <a:solidFill>
                  <a:srgbClr val="FFFFFF"/>
                </a:solidFill>
                <a:effectLst/>
                <a:latin typeface="system-ui"/>
              </a:rPr>
              <a:t>14 I myself am convinced, my brothers and sisters, that you yourselves are full of goodness, filled with knowledge and competent to instruct one another.</a:t>
            </a:r>
          </a:p>
          <a:p>
            <a:pPr marL="0" indent="0">
              <a:buNone/>
            </a:pPr>
            <a:endParaRPr lang="en-US" dirty="0">
              <a:solidFill>
                <a:srgbClr val="FFFFFF"/>
              </a:solidFill>
            </a:endParaRPr>
          </a:p>
        </p:txBody>
      </p:sp>
    </p:spTree>
    <p:extLst>
      <p:ext uri="{BB962C8B-B14F-4D97-AF65-F5344CB8AC3E}">
        <p14:creationId xmlns:p14="http://schemas.microsoft.com/office/powerpoint/2010/main" val="327379275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FBB0-E059-026F-838D-74EFCBD2DB65}"/>
              </a:ext>
            </a:extLst>
          </p:cNvPr>
          <p:cNvSpPr>
            <a:spLocks noGrp="1"/>
          </p:cNvSpPr>
          <p:nvPr>
            <p:ph type="title"/>
          </p:nvPr>
        </p:nvSpPr>
        <p:spPr/>
        <p:txBody>
          <a:bodyPr/>
          <a:lstStyle/>
          <a:p>
            <a:r>
              <a:rPr lang="en-US"/>
              <a:t>Gander 4 – Velocity</a:t>
            </a:r>
            <a:endParaRPr lang="en-US" dirty="0"/>
          </a:p>
        </p:txBody>
      </p:sp>
      <p:sp>
        <p:nvSpPr>
          <p:cNvPr id="3" name="Content Placeholder 2">
            <a:extLst>
              <a:ext uri="{FF2B5EF4-FFF2-40B4-BE49-F238E27FC236}">
                <a16:creationId xmlns:a16="http://schemas.microsoft.com/office/drawing/2014/main" id="{680EA71D-65A6-6FDA-DF0E-87FBD7464996}"/>
              </a:ext>
            </a:extLst>
          </p:cNvPr>
          <p:cNvSpPr>
            <a:spLocks noGrp="1"/>
          </p:cNvSpPr>
          <p:nvPr>
            <p:ph idx="1"/>
          </p:nvPr>
        </p:nvSpPr>
        <p:spPr>
          <a:xfrm>
            <a:off x="423333" y="2332565"/>
            <a:ext cx="11633201" cy="3416300"/>
          </a:xfrm>
        </p:spPr>
        <p:txBody>
          <a:bodyPr>
            <a:noAutofit/>
          </a:bodyPr>
          <a:lstStyle/>
          <a:p>
            <a:r>
              <a:rPr lang="en-US" sz="2400" dirty="0"/>
              <a:t>Velocity is the speed of something going in a specified direction </a:t>
            </a:r>
          </a:p>
          <a:p>
            <a:endParaRPr lang="en-US" sz="2400" dirty="0"/>
          </a:p>
          <a:p>
            <a:r>
              <a:rPr lang="en-US" sz="2400" dirty="0"/>
              <a:t>Momentum that is not impeded by personal or corporate hinderances – *****No Drag*****</a:t>
            </a:r>
          </a:p>
          <a:p>
            <a:endParaRPr lang="en-US" sz="2400" dirty="0"/>
          </a:p>
          <a:p>
            <a:pPr marL="0" indent="0" algn="l">
              <a:buNone/>
            </a:pPr>
            <a:r>
              <a:rPr lang="en-US" sz="2400" b="0" i="0" dirty="0">
                <a:solidFill>
                  <a:srgbClr val="000000"/>
                </a:solidFill>
                <a:effectLst/>
                <a:latin typeface="system-ui"/>
              </a:rPr>
              <a:t>Nehemiah 6:15-16</a:t>
            </a:r>
          </a:p>
          <a:p>
            <a:pPr marL="0" indent="0" algn="l">
              <a:buNone/>
            </a:pPr>
            <a:r>
              <a:rPr lang="en-US" sz="2400" b="1" i="0" baseline="30000" dirty="0">
                <a:solidFill>
                  <a:srgbClr val="000000"/>
                </a:solidFill>
                <a:effectLst/>
                <a:latin typeface="system-ui"/>
              </a:rPr>
              <a:t>15 </a:t>
            </a:r>
            <a:r>
              <a:rPr lang="en-US" sz="2400" b="0" i="0" dirty="0">
                <a:solidFill>
                  <a:srgbClr val="000000"/>
                </a:solidFill>
                <a:effectLst/>
                <a:latin typeface="system-ui"/>
              </a:rPr>
              <a:t>So the wall was completed on the twenty-fifth of Elul, in fifty-two days.</a:t>
            </a:r>
          </a:p>
          <a:p>
            <a:pPr marL="0" indent="0" algn="l">
              <a:buNone/>
            </a:pPr>
            <a:r>
              <a:rPr lang="en-US" sz="2400" b="1" i="0" baseline="30000" dirty="0">
                <a:solidFill>
                  <a:srgbClr val="000000"/>
                </a:solidFill>
                <a:effectLst/>
                <a:latin typeface="system-ui"/>
              </a:rPr>
              <a:t>16 </a:t>
            </a:r>
            <a:r>
              <a:rPr lang="en-US" sz="2400" b="0" i="0" dirty="0">
                <a:solidFill>
                  <a:srgbClr val="000000"/>
                </a:solidFill>
                <a:effectLst/>
                <a:latin typeface="system-ui"/>
              </a:rPr>
              <a:t>When all our enemies heard about this, all the surrounding nations were afraid and lost their self-confidence, because they realized that this work had been done with the help of our God.</a:t>
            </a:r>
          </a:p>
        </p:txBody>
      </p:sp>
    </p:spTree>
    <p:extLst>
      <p:ext uri="{BB962C8B-B14F-4D97-AF65-F5344CB8AC3E}">
        <p14:creationId xmlns:p14="http://schemas.microsoft.com/office/powerpoint/2010/main" val="2082869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721</TotalTime>
  <Words>819</Words>
  <Application>Microsoft Macintosh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Century Gothic</vt:lpstr>
      <vt:lpstr>Google Sans</vt:lpstr>
      <vt:lpstr>system-ui</vt:lpstr>
      <vt:lpstr>Wingdings 3</vt:lpstr>
      <vt:lpstr>Ion Boardroom</vt:lpstr>
      <vt:lpstr>Take A Gander At The Geese</vt:lpstr>
      <vt:lpstr>God has designed us To Fit Together so we must be…….</vt:lpstr>
      <vt:lpstr>F I T - Scripture Ephesians 4:14-16</vt:lpstr>
      <vt:lpstr>Take A Gander At The Geese</vt:lpstr>
      <vt:lpstr>Take A Gander At The Geese</vt:lpstr>
      <vt:lpstr>Gander 1 – Vision </vt:lpstr>
      <vt:lpstr>Gander 2 – Vocation </vt:lpstr>
      <vt:lpstr>Gander 3 – Voice </vt:lpstr>
      <vt:lpstr>Gander 4 – Velocity</vt:lpstr>
      <vt:lpstr>Gander 5 – Victory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Take A Gander At The Geese</dc:title>
  <dc:creator>Troy Davis</dc:creator>
  <cp:lastModifiedBy>Troy Davis</cp:lastModifiedBy>
  <cp:revision>7</cp:revision>
  <dcterms:created xsi:type="dcterms:W3CDTF">2023-10-06T21:38:38Z</dcterms:created>
  <dcterms:modified xsi:type="dcterms:W3CDTF">2023-10-07T09:40:11Z</dcterms:modified>
</cp:coreProperties>
</file>